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92" r:id="rId4"/>
    <p:sldId id="327" r:id="rId5"/>
    <p:sldId id="328" r:id="rId6"/>
    <p:sldId id="333" r:id="rId7"/>
    <p:sldId id="329" r:id="rId8"/>
    <p:sldId id="330" r:id="rId9"/>
    <p:sldId id="291" r:id="rId10"/>
    <p:sldId id="364" r:id="rId11"/>
    <p:sldId id="369" r:id="rId12"/>
    <p:sldId id="354" r:id="rId13"/>
    <p:sldId id="340" r:id="rId14"/>
    <p:sldId id="341" r:id="rId15"/>
    <p:sldId id="357" r:id="rId16"/>
    <p:sldId id="262" r:id="rId17"/>
    <p:sldId id="294" r:id="rId18"/>
    <p:sldId id="360" r:id="rId19"/>
    <p:sldId id="308" r:id="rId20"/>
    <p:sldId id="321" r:id="rId21"/>
    <p:sldId id="361" r:id="rId22"/>
    <p:sldId id="317" r:id="rId23"/>
    <p:sldId id="372" r:id="rId24"/>
    <p:sldId id="362" r:id="rId25"/>
    <p:sldId id="325" r:id="rId26"/>
    <p:sldId id="373" r:id="rId27"/>
    <p:sldId id="363" r:id="rId28"/>
    <p:sldId id="349" r:id="rId29"/>
    <p:sldId id="352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020D7F-B6E5-4D40-8E0A-4DFBD2CBBD6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25A64E24-3D2F-4DEE-803D-3EA1B3075806}">
      <dgm:prSet phldrT="[Texte]" custT="1"/>
      <dgm:spPr>
        <a:solidFill>
          <a:srgbClr val="C00000"/>
        </a:solidFill>
      </dgm:spPr>
      <dgm:t>
        <a:bodyPr/>
        <a:lstStyle/>
        <a:p>
          <a:r>
            <a:rPr lang="fr-FR" sz="2000" dirty="0"/>
            <a:t>Indicateurs</a:t>
          </a:r>
        </a:p>
      </dgm:t>
    </dgm:pt>
    <dgm:pt modelId="{60660416-DF13-4680-8E06-B1773BF59A25}" type="parTrans" cxnId="{9A4E3514-4217-446A-9E59-FD7C61343E12}">
      <dgm:prSet/>
      <dgm:spPr/>
      <dgm:t>
        <a:bodyPr/>
        <a:lstStyle/>
        <a:p>
          <a:endParaRPr lang="fr-FR" sz="2000"/>
        </a:p>
      </dgm:t>
    </dgm:pt>
    <dgm:pt modelId="{4B6C78E4-9130-41FD-866B-E0CC6587C655}" type="sibTrans" cxnId="{9A4E3514-4217-446A-9E59-FD7C61343E12}">
      <dgm:prSet/>
      <dgm:spPr/>
      <dgm:t>
        <a:bodyPr/>
        <a:lstStyle/>
        <a:p>
          <a:endParaRPr lang="fr-FR" sz="2000"/>
        </a:p>
      </dgm:t>
    </dgm:pt>
    <dgm:pt modelId="{678A0B39-7CF4-40CC-B7C2-3C1F08D8DC15}">
      <dgm:prSet phldrT="[Texte]" custT="1"/>
      <dgm:spPr>
        <a:solidFill>
          <a:srgbClr val="7030A0"/>
        </a:solidFill>
      </dgm:spPr>
      <dgm:t>
        <a:bodyPr/>
        <a:lstStyle/>
        <a:p>
          <a:r>
            <a:rPr lang="fr-FR" sz="2000" dirty="0"/>
            <a:t>Objectifs</a:t>
          </a:r>
        </a:p>
      </dgm:t>
    </dgm:pt>
    <dgm:pt modelId="{F64BE463-2E51-4B5A-9F46-751CA44E04C9}" type="parTrans" cxnId="{CCC05F5B-DA78-4843-A578-92BA3C196542}">
      <dgm:prSet custT="1"/>
      <dgm:spPr/>
      <dgm:t>
        <a:bodyPr/>
        <a:lstStyle/>
        <a:p>
          <a:endParaRPr lang="fr-FR" sz="2000"/>
        </a:p>
      </dgm:t>
    </dgm:pt>
    <dgm:pt modelId="{948F3E0A-60A6-4B20-B2B0-BF3AA6C41BA8}" type="sibTrans" cxnId="{CCC05F5B-DA78-4843-A578-92BA3C196542}">
      <dgm:prSet/>
      <dgm:spPr/>
      <dgm:t>
        <a:bodyPr/>
        <a:lstStyle/>
        <a:p>
          <a:endParaRPr lang="fr-FR" sz="2000"/>
        </a:p>
      </dgm:t>
    </dgm:pt>
    <dgm:pt modelId="{7855D17A-50C4-42C4-9693-A278E953A1B5}">
      <dgm:prSet phldrT="[Texte]" custT="1"/>
      <dgm:spPr>
        <a:solidFill>
          <a:srgbClr val="7030A0"/>
        </a:solidFill>
      </dgm:spPr>
      <dgm:t>
        <a:bodyPr/>
        <a:lstStyle/>
        <a:p>
          <a:r>
            <a:rPr lang="fr-FR" sz="2000"/>
            <a:t>Mortalité</a:t>
          </a:r>
        </a:p>
      </dgm:t>
    </dgm:pt>
    <dgm:pt modelId="{E120F3FA-4EE5-4EA5-882F-6BC3FC8F4ECB}" type="parTrans" cxnId="{C231464C-E3E3-4073-BEE4-74AC4CDEF2A2}">
      <dgm:prSet custT="1"/>
      <dgm:spPr/>
      <dgm:t>
        <a:bodyPr/>
        <a:lstStyle/>
        <a:p>
          <a:endParaRPr lang="fr-FR" sz="2000"/>
        </a:p>
      </dgm:t>
    </dgm:pt>
    <dgm:pt modelId="{061F2CFB-95DD-4C95-AE84-E511DA1B509F}" type="sibTrans" cxnId="{C231464C-E3E3-4073-BEE4-74AC4CDEF2A2}">
      <dgm:prSet/>
      <dgm:spPr/>
      <dgm:t>
        <a:bodyPr/>
        <a:lstStyle/>
        <a:p>
          <a:endParaRPr lang="fr-FR" sz="2000"/>
        </a:p>
      </dgm:t>
    </dgm:pt>
    <dgm:pt modelId="{EF069D02-6233-4B15-8EB2-D6ADE8C00E20}">
      <dgm:prSet phldrT="[Texte]" custT="1"/>
      <dgm:spPr>
        <a:solidFill>
          <a:srgbClr val="7030A0"/>
        </a:solidFill>
      </dgm:spPr>
      <dgm:t>
        <a:bodyPr/>
        <a:lstStyle/>
        <a:p>
          <a:r>
            <a:rPr lang="fr-FR" sz="2000"/>
            <a:t>Morbidité</a:t>
          </a:r>
        </a:p>
      </dgm:t>
    </dgm:pt>
    <dgm:pt modelId="{E48E9BAF-72EA-40ED-91DB-662720893D6D}" type="parTrans" cxnId="{F47DAAC9-80C8-439F-BA22-B3160EABE665}">
      <dgm:prSet custT="1"/>
      <dgm:spPr/>
      <dgm:t>
        <a:bodyPr/>
        <a:lstStyle/>
        <a:p>
          <a:endParaRPr lang="fr-FR" sz="2000"/>
        </a:p>
      </dgm:t>
    </dgm:pt>
    <dgm:pt modelId="{FEECE20F-5639-4E91-A64F-D6BDAEC8FAFE}" type="sibTrans" cxnId="{F47DAAC9-80C8-439F-BA22-B3160EABE665}">
      <dgm:prSet/>
      <dgm:spPr/>
      <dgm:t>
        <a:bodyPr/>
        <a:lstStyle/>
        <a:p>
          <a:endParaRPr lang="fr-FR" sz="2000"/>
        </a:p>
      </dgm:t>
    </dgm:pt>
    <dgm:pt modelId="{2174E343-9250-4DF7-8CC3-20863AD0ADCB}">
      <dgm:prSet phldrT="[Texte]" custT="1"/>
      <dgm:spPr>
        <a:solidFill>
          <a:srgbClr val="00B050"/>
        </a:solidFill>
      </dgm:spPr>
      <dgm:t>
        <a:bodyPr/>
        <a:lstStyle/>
        <a:p>
          <a:r>
            <a:rPr lang="fr-FR" sz="2000"/>
            <a:t>Subjectifs</a:t>
          </a:r>
        </a:p>
      </dgm:t>
    </dgm:pt>
    <dgm:pt modelId="{00A7285F-9288-4C93-BE1B-6F9B704D976C}" type="parTrans" cxnId="{4949E522-361A-4A37-BBD9-F7AB6A8A8B79}">
      <dgm:prSet custT="1"/>
      <dgm:spPr/>
      <dgm:t>
        <a:bodyPr/>
        <a:lstStyle/>
        <a:p>
          <a:endParaRPr lang="fr-FR" sz="2000"/>
        </a:p>
      </dgm:t>
    </dgm:pt>
    <dgm:pt modelId="{754170D5-9BEA-4916-96AD-7105548D9C62}" type="sibTrans" cxnId="{4949E522-361A-4A37-BBD9-F7AB6A8A8B79}">
      <dgm:prSet/>
      <dgm:spPr/>
      <dgm:t>
        <a:bodyPr/>
        <a:lstStyle/>
        <a:p>
          <a:endParaRPr lang="fr-FR" sz="2000"/>
        </a:p>
      </dgm:t>
    </dgm:pt>
    <dgm:pt modelId="{BF3DE346-8386-4E04-8677-E42B72D81549}">
      <dgm:prSet phldrT="[Texte]" custT="1"/>
      <dgm:spPr>
        <a:solidFill>
          <a:srgbClr val="00B050"/>
        </a:solidFill>
      </dgm:spPr>
      <dgm:t>
        <a:bodyPr/>
        <a:lstStyle/>
        <a:p>
          <a:r>
            <a:rPr lang="fr-FR" sz="2000"/>
            <a:t>Ressenti des patients</a:t>
          </a:r>
        </a:p>
      </dgm:t>
    </dgm:pt>
    <dgm:pt modelId="{C8930C35-4D18-4B1C-8C47-30D7FAF3E736}" type="parTrans" cxnId="{D2E3D467-B7F2-480A-9370-8FDC2071DF8F}">
      <dgm:prSet custT="1"/>
      <dgm:spPr/>
      <dgm:t>
        <a:bodyPr/>
        <a:lstStyle/>
        <a:p>
          <a:endParaRPr lang="fr-FR" sz="2000"/>
        </a:p>
      </dgm:t>
    </dgm:pt>
    <dgm:pt modelId="{131725EB-0195-41A4-AF2F-1146FDC5E39C}" type="sibTrans" cxnId="{D2E3D467-B7F2-480A-9370-8FDC2071DF8F}">
      <dgm:prSet/>
      <dgm:spPr/>
      <dgm:t>
        <a:bodyPr/>
        <a:lstStyle/>
        <a:p>
          <a:endParaRPr lang="fr-FR" sz="2000"/>
        </a:p>
      </dgm:t>
    </dgm:pt>
    <dgm:pt modelId="{FFAB3CF2-8264-4C6B-B47C-CEC16029C548}">
      <dgm:prSet phldrT="[Texte]" custT="1"/>
      <dgm:spPr>
        <a:solidFill>
          <a:srgbClr val="7030A0"/>
        </a:solidFill>
      </dgm:spPr>
      <dgm:t>
        <a:bodyPr/>
        <a:lstStyle/>
        <a:p>
          <a:r>
            <a:rPr lang="fr-FR" sz="2000"/>
            <a:t>Coût</a:t>
          </a:r>
        </a:p>
      </dgm:t>
    </dgm:pt>
    <dgm:pt modelId="{018DA590-878E-4D95-88E3-CEB34303D4DC}" type="parTrans" cxnId="{4901DB81-069F-46CC-AC82-E698F201E57C}">
      <dgm:prSet custT="1"/>
      <dgm:spPr/>
      <dgm:t>
        <a:bodyPr/>
        <a:lstStyle/>
        <a:p>
          <a:endParaRPr lang="fr-FR" sz="2000"/>
        </a:p>
      </dgm:t>
    </dgm:pt>
    <dgm:pt modelId="{AD857E50-F5AF-464D-8BE5-F666A7180AC4}" type="sibTrans" cxnId="{4901DB81-069F-46CC-AC82-E698F201E57C}">
      <dgm:prSet/>
      <dgm:spPr/>
      <dgm:t>
        <a:bodyPr/>
        <a:lstStyle/>
        <a:p>
          <a:endParaRPr lang="fr-FR" sz="2000"/>
        </a:p>
      </dgm:t>
    </dgm:pt>
    <dgm:pt modelId="{1B2E1E59-4281-411A-9B35-2488AE6C03CD}">
      <dgm:prSet phldrT="[Texte]" custT="1"/>
      <dgm:spPr>
        <a:solidFill>
          <a:srgbClr val="7030A0"/>
        </a:solidFill>
      </dgm:spPr>
      <dgm:t>
        <a:bodyPr/>
        <a:lstStyle/>
        <a:p>
          <a:r>
            <a:rPr lang="fr-FR" sz="2000" dirty="0" err="1"/>
            <a:t>Sinistrabilité</a:t>
          </a:r>
          <a:endParaRPr lang="fr-FR" sz="2000" dirty="0"/>
        </a:p>
      </dgm:t>
    </dgm:pt>
    <dgm:pt modelId="{ED90C151-6304-4F74-9812-612DD337F96C}" type="parTrans" cxnId="{1CCB2909-BF9A-4B0F-8043-48DA8163350E}">
      <dgm:prSet custT="1"/>
      <dgm:spPr/>
      <dgm:t>
        <a:bodyPr/>
        <a:lstStyle/>
        <a:p>
          <a:endParaRPr lang="fr-FR" sz="2000"/>
        </a:p>
      </dgm:t>
    </dgm:pt>
    <dgm:pt modelId="{96B4E833-8FF6-4126-AE6F-5F2155B406CA}" type="sibTrans" cxnId="{1CCB2909-BF9A-4B0F-8043-48DA8163350E}">
      <dgm:prSet/>
      <dgm:spPr/>
      <dgm:t>
        <a:bodyPr/>
        <a:lstStyle/>
        <a:p>
          <a:endParaRPr lang="fr-FR" sz="2000"/>
        </a:p>
      </dgm:t>
    </dgm:pt>
    <dgm:pt modelId="{0A64FBB4-1369-4854-944E-8FCD2F3D5C3D}">
      <dgm:prSet phldrT="[Texte]" custT="1"/>
      <dgm:spPr>
        <a:solidFill>
          <a:srgbClr val="00B050"/>
        </a:solidFill>
      </dgm:spPr>
      <dgm:t>
        <a:bodyPr/>
        <a:lstStyle/>
        <a:p>
          <a:r>
            <a:rPr lang="fr-FR" sz="2000" dirty="0"/>
            <a:t>Ressenti de la population </a:t>
          </a:r>
          <a:r>
            <a:rPr lang="fr-FR" sz="2000" dirty="0" err="1"/>
            <a:t>gle</a:t>
          </a:r>
          <a:endParaRPr lang="fr-FR" sz="2000" dirty="0"/>
        </a:p>
      </dgm:t>
    </dgm:pt>
    <dgm:pt modelId="{5C8E9E81-5FDF-4B99-B317-69EE6313DCAA}" type="parTrans" cxnId="{8716ABB6-5550-4A87-A65D-AED62BA27C91}">
      <dgm:prSet custT="1"/>
      <dgm:spPr/>
      <dgm:t>
        <a:bodyPr/>
        <a:lstStyle/>
        <a:p>
          <a:endParaRPr lang="fr-FR" sz="2000"/>
        </a:p>
      </dgm:t>
    </dgm:pt>
    <dgm:pt modelId="{8AF2F467-6B4C-415A-B407-88BA9A5699B0}" type="sibTrans" cxnId="{8716ABB6-5550-4A87-A65D-AED62BA27C91}">
      <dgm:prSet/>
      <dgm:spPr/>
      <dgm:t>
        <a:bodyPr/>
        <a:lstStyle/>
        <a:p>
          <a:endParaRPr lang="fr-FR" sz="2000"/>
        </a:p>
      </dgm:t>
    </dgm:pt>
    <dgm:pt modelId="{4A0630FF-86FD-45DB-92BF-DEF634D633D9}">
      <dgm:prSet phldrT="[Texte]" custT="1"/>
      <dgm:spPr>
        <a:solidFill>
          <a:srgbClr val="00B050"/>
        </a:solidFill>
      </dgm:spPr>
      <dgm:t>
        <a:bodyPr/>
        <a:lstStyle/>
        <a:p>
          <a:r>
            <a:rPr lang="fr-FR" sz="2000"/>
            <a:t>Ressenti des professionnels</a:t>
          </a:r>
        </a:p>
      </dgm:t>
    </dgm:pt>
    <dgm:pt modelId="{07417B90-FD39-40BF-A706-31B34310959A}" type="parTrans" cxnId="{DE5E1765-DC4E-4F1E-894D-8EBBA11D3A2A}">
      <dgm:prSet custT="1"/>
      <dgm:spPr/>
      <dgm:t>
        <a:bodyPr/>
        <a:lstStyle/>
        <a:p>
          <a:endParaRPr lang="fr-FR" sz="2000"/>
        </a:p>
      </dgm:t>
    </dgm:pt>
    <dgm:pt modelId="{055A3B80-49E3-4AAE-9825-2CF6CCA91A90}" type="sibTrans" cxnId="{DE5E1765-DC4E-4F1E-894D-8EBBA11D3A2A}">
      <dgm:prSet/>
      <dgm:spPr/>
      <dgm:t>
        <a:bodyPr/>
        <a:lstStyle/>
        <a:p>
          <a:endParaRPr lang="fr-FR" sz="2000"/>
        </a:p>
      </dgm:t>
    </dgm:pt>
    <dgm:pt modelId="{2B1E259A-ADCF-4799-B586-C1B7CDE20135}">
      <dgm:prSet phldrT="[Texte]" custT="1"/>
      <dgm:spPr>
        <a:solidFill>
          <a:srgbClr val="00B050"/>
        </a:solidFill>
      </dgm:spPr>
      <dgm:t>
        <a:bodyPr/>
        <a:lstStyle/>
        <a:p>
          <a:r>
            <a:rPr lang="fr-FR" sz="2000"/>
            <a:t>Ressenti des gestionnaires</a:t>
          </a:r>
        </a:p>
      </dgm:t>
    </dgm:pt>
    <dgm:pt modelId="{82074CD7-8640-4ED2-8603-5B5C08821FEC}" type="parTrans" cxnId="{7C986BE6-0B28-4182-A033-730D4A857F29}">
      <dgm:prSet custT="1"/>
      <dgm:spPr/>
      <dgm:t>
        <a:bodyPr/>
        <a:lstStyle/>
        <a:p>
          <a:endParaRPr lang="fr-FR" sz="2000"/>
        </a:p>
      </dgm:t>
    </dgm:pt>
    <dgm:pt modelId="{6507398E-7D1C-4033-A804-7024748C589A}" type="sibTrans" cxnId="{7C986BE6-0B28-4182-A033-730D4A857F29}">
      <dgm:prSet/>
      <dgm:spPr/>
      <dgm:t>
        <a:bodyPr/>
        <a:lstStyle/>
        <a:p>
          <a:endParaRPr lang="fr-FR" sz="2000"/>
        </a:p>
      </dgm:t>
    </dgm:pt>
    <dgm:pt modelId="{BBFA7D2B-3223-45EB-B753-BA9103D215AD}">
      <dgm:prSet phldrT="[Texte]" custT="1"/>
      <dgm:spPr>
        <a:solidFill>
          <a:srgbClr val="00B050"/>
        </a:solidFill>
      </dgm:spPr>
      <dgm:t>
        <a:bodyPr/>
        <a:lstStyle/>
        <a:p>
          <a:r>
            <a:rPr lang="fr-FR" sz="2000"/>
            <a:t>Ressenti des politiques</a:t>
          </a:r>
        </a:p>
      </dgm:t>
    </dgm:pt>
    <dgm:pt modelId="{18426070-CF21-4EB5-82AB-F510E1AE4B04}" type="parTrans" cxnId="{6CA47450-F03A-48AA-A451-C9E99C17B372}">
      <dgm:prSet custT="1"/>
      <dgm:spPr/>
      <dgm:t>
        <a:bodyPr/>
        <a:lstStyle/>
        <a:p>
          <a:endParaRPr lang="fr-FR" sz="2000"/>
        </a:p>
      </dgm:t>
    </dgm:pt>
    <dgm:pt modelId="{94B7CCF8-6C5F-4A6C-A4FD-72BBDE8B4DF8}" type="sibTrans" cxnId="{6CA47450-F03A-48AA-A451-C9E99C17B372}">
      <dgm:prSet/>
      <dgm:spPr/>
      <dgm:t>
        <a:bodyPr/>
        <a:lstStyle/>
        <a:p>
          <a:endParaRPr lang="fr-FR" sz="2000"/>
        </a:p>
      </dgm:t>
    </dgm:pt>
    <dgm:pt modelId="{2154E372-D877-4595-8CAC-63D11653C7CF}" type="pres">
      <dgm:prSet presAssocID="{07020D7F-B6E5-4D40-8E0A-4DFBD2CBBD6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EBA61E7-7AC5-41D7-8AC3-741BB7BF201E}" type="pres">
      <dgm:prSet presAssocID="{25A64E24-3D2F-4DEE-803D-3EA1B3075806}" presName="root1" presStyleCnt="0"/>
      <dgm:spPr/>
    </dgm:pt>
    <dgm:pt modelId="{0F9D984C-615A-487F-9CE3-601F087431E2}" type="pres">
      <dgm:prSet presAssocID="{25A64E24-3D2F-4DEE-803D-3EA1B3075806}" presName="LevelOneTextNode" presStyleLbl="node0" presStyleIdx="0" presStyleCnt="1" custScaleX="18825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5D38D5A7-785F-422E-AAB8-A35821BC5C9B}" type="pres">
      <dgm:prSet presAssocID="{25A64E24-3D2F-4DEE-803D-3EA1B3075806}" presName="level2hierChild" presStyleCnt="0"/>
      <dgm:spPr/>
    </dgm:pt>
    <dgm:pt modelId="{99A3BA80-F465-47E2-801A-289C70BEADD1}" type="pres">
      <dgm:prSet presAssocID="{F64BE463-2E51-4B5A-9F46-751CA44E04C9}" presName="conn2-1" presStyleLbl="parChTrans1D2" presStyleIdx="0" presStyleCnt="2"/>
      <dgm:spPr/>
      <dgm:t>
        <a:bodyPr/>
        <a:lstStyle/>
        <a:p>
          <a:endParaRPr lang="fr-FR"/>
        </a:p>
      </dgm:t>
    </dgm:pt>
    <dgm:pt modelId="{F030F8C6-F1EC-4385-8280-83170D4069EF}" type="pres">
      <dgm:prSet presAssocID="{F64BE463-2E51-4B5A-9F46-751CA44E04C9}" presName="connTx" presStyleLbl="parChTrans1D2" presStyleIdx="0" presStyleCnt="2"/>
      <dgm:spPr/>
      <dgm:t>
        <a:bodyPr/>
        <a:lstStyle/>
        <a:p>
          <a:endParaRPr lang="fr-FR"/>
        </a:p>
      </dgm:t>
    </dgm:pt>
    <dgm:pt modelId="{1F9780D7-0D42-4456-A97B-4162890C76DF}" type="pres">
      <dgm:prSet presAssocID="{678A0B39-7CF4-40CC-B7C2-3C1F08D8DC15}" presName="root2" presStyleCnt="0"/>
      <dgm:spPr/>
    </dgm:pt>
    <dgm:pt modelId="{D5F703F2-1797-4A52-AF60-4FC1EEBC2CD5}" type="pres">
      <dgm:prSet presAssocID="{678A0B39-7CF4-40CC-B7C2-3C1F08D8DC15}" presName="LevelTwoTextNode" presStyleLbl="node2" presStyleIdx="0" presStyleCnt="2" custScaleX="2000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3465D8BA-5945-4BBA-821C-2CFE9C7DB572}" type="pres">
      <dgm:prSet presAssocID="{678A0B39-7CF4-40CC-B7C2-3C1F08D8DC15}" presName="level3hierChild" presStyleCnt="0"/>
      <dgm:spPr/>
    </dgm:pt>
    <dgm:pt modelId="{F67BFFEE-E327-4400-B596-2767351A9CF5}" type="pres">
      <dgm:prSet presAssocID="{E120F3FA-4EE5-4EA5-882F-6BC3FC8F4ECB}" presName="conn2-1" presStyleLbl="parChTrans1D3" presStyleIdx="0" presStyleCnt="9"/>
      <dgm:spPr/>
      <dgm:t>
        <a:bodyPr/>
        <a:lstStyle/>
        <a:p>
          <a:endParaRPr lang="fr-FR"/>
        </a:p>
      </dgm:t>
    </dgm:pt>
    <dgm:pt modelId="{2389C51B-D376-44AC-9CC6-DBC74C972FCF}" type="pres">
      <dgm:prSet presAssocID="{E120F3FA-4EE5-4EA5-882F-6BC3FC8F4ECB}" presName="connTx" presStyleLbl="parChTrans1D3" presStyleIdx="0" presStyleCnt="9"/>
      <dgm:spPr/>
      <dgm:t>
        <a:bodyPr/>
        <a:lstStyle/>
        <a:p>
          <a:endParaRPr lang="fr-FR"/>
        </a:p>
      </dgm:t>
    </dgm:pt>
    <dgm:pt modelId="{69318E37-D504-485E-81D4-2FB9847907D8}" type="pres">
      <dgm:prSet presAssocID="{7855D17A-50C4-42C4-9693-A278E953A1B5}" presName="root2" presStyleCnt="0"/>
      <dgm:spPr/>
    </dgm:pt>
    <dgm:pt modelId="{62D2A546-0DE4-42B3-AFC8-BA5534BBFC6C}" type="pres">
      <dgm:prSet presAssocID="{7855D17A-50C4-42C4-9693-A278E953A1B5}" presName="LevelTwoTextNode" presStyleLbl="node3" presStyleIdx="0" presStyleCnt="9" custScaleX="194231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000745A8-E750-4F4E-807E-EE44109EF1C6}" type="pres">
      <dgm:prSet presAssocID="{7855D17A-50C4-42C4-9693-A278E953A1B5}" presName="level3hierChild" presStyleCnt="0"/>
      <dgm:spPr/>
    </dgm:pt>
    <dgm:pt modelId="{EA8297CA-ECCD-470F-A4BB-A662AA694B1C}" type="pres">
      <dgm:prSet presAssocID="{E48E9BAF-72EA-40ED-91DB-662720893D6D}" presName="conn2-1" presStyleLbl="parChTrans1D3" presStyleIdx="1" presStyleCnt="9"/>
      <dgm:spPr/>
      <dgm:t>
        <a:bodyPr/>
        <a:lstStyle/>
        <a:p>
          <a:endParaRPr lang="fr-FR"/>
        </a:p>
      </dgm:t>
    </dgm:pt>
    <dgm:pt modelId="{D67B351F-16D9-428F-BF21-10D60568D2EC}" type="pres">
      <dgm:prSet presAssocID="{E48E9BAF-72EA-40ED-91DB-662720893D6D}" presName="connTx" presStyleLbl="parChTrans1D3" presStyleIdx="1" presStyleCnt="9"/>
      <dgm:spPr/>
      <dgm:t>
        <a:bodyPr/>
        <a:lstStyle/>
        <a:p>
          <a:endParaRPr lang="fr-FR"/>
        </a:p>
      </dgm:t>
    </dgm:pt>
    <dgm:pt modelId="{1E7D03F1-2B6C-4E28-9132-83416EB32B92}" type="pres">
      <dgm:prSet presAssocID="{EF069D02-6233-4B15-8EB2-D6ADE8C00E20}" presName="root2" presStyleCnt="0"/>
      <dgm:spPr/>
    </dgm:pt>
    <dgm:pt modelId="{C2DB3A4C-7477-4A99-B205-8E80B1390115}" type="pres">
      <dgm:prSet presAssocID="{EF069D02-6233-4B15-8EB2-D6ADE8C00E20}" presName="LevelTwoTextNode" presStyleLbl="node3" presStyleIdx="1" presStyleCnt="9" custScaleX="19693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DCA29E4D-23FD-40DF-9D35-D4C1E7836B72}" type="pres">
      <dgm:prSet presAssocID="{EF069D02-6233-4B15-8EB2-D6ADE8C00E20}" presName="level3hierChild" presStyleCnt="0"/>
      <dgm:spPr/>
    </dgm:pt>
    <dgm:pt modelId="{01846561-A600-4614-A77B-CD8F8C31F973}" type="pres">
      <dgm:prSet presAssocID="{018DA590-878E-4D95-88E3-CEB34303D4DC}" presName="conn2-1" presStyleLbl="parChTrans1D3" presStyleIdx="2" presStyleCnt="9"/>
      <dgm:spPr/>
      <dgm:t>
        <a:bodyPr/>
        <a:lstStyle/>
        <a:p>
          <a:endParaRPr lang="fr-FR"/>
        </a:p>
      </dgm:t>
    </dgm:pt>
    <dgm:pt modelId="{7B96AECC-5B11-41A4-9470-BEE5C07E5C4F}" type="pres">
      <dgm:prSet presAssocID="{018DA590-878E-4D95-88E3-CEB34303D4DC}" presName="connTx" presStyleLbl="parChTrans1D3" presStyleIdx="2" presStyleCnt="9"/>
      <dgm:spPr/>
      <dgm:t>
        <a:bodyPr/>
        <a:lstStyle/>
        <a:p>
          <a:endParaRPr lang="fr-FR"/>
        </a:p>
      </dgm:t>
    </dgm:pt>
    <dgm:pt modelId="{5D13811F-B961-4F9F-9A59-40243A448E86}" type="pres">
      <dgm:prSet presAssocID="{FFAB3CF2-8264-4C6B-B47C-CEC16029C548}" presName="root2" presStyleCnt="0"/>
      <dgm:spPr/>
    </dgm:pt>
    <dgm:pt modelId="{E767099F-18A7-4DB8-AD0D-7509A2B06AB5}" type="pres">
      <dgm:prSet presAssocID="{FFAB3CF2-8264-4C6B-B47C-CEC16029C548}" presName="LevelTwoTextNode" presStyleLbl="node3" presStyleIdx="2" presStyleCnt="9" custScaleX="195357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96F02144-7C73-46CA-8096-DC023DCDAA36}" type="pres">
      <dgm:prSet presAssocID="{FFAB3CF2-8264-4C6B-B47C-CEC16029C548}" presName="level3hierChild" presStyleCnt="0"/>
      <dgm:spPr/>
    </dgm:pt>
    <dgm:pt modelId="{77F6D8E3-919E-488A-84A6-C57A24F7BB49}" type="pres">
      <dgm:prSet presAssocID="{ED90C151-6304-4F74-9812-612DD337F96C}" presName="conn2-1" presStyleLbl="parChTrans1D3" presStyleIdx="3" presStyleCnt="9"/>
      <dgm:spPr/>
      <dgm:t>
        <a:bodyPr/>
        <a:lstStyle/>
        <a:p>
          <a:endParaRPr lang="fr-FR"/>
        </a:p>
      </dgm:t>
    </dgm:pt>
    <dgm:pt modelId="{F8EF6B22-841A-42E4-AB07-77F724AA1862}" type="pres">
      <dgm:prSet presAssocID="{ED90C151-6304-4F74-9812-612DD337F96C}" presName="connTx" presStyleLbl="parChTrans1D3" presStyleIdx="3" presStyleCnt="9"/>
      <dgm:spPr/>
      <dgm:t>
        <a:bodyPr/>
        <a:lstStyle/>
        <a:p>
          <a:endParaRPr lang="fr-FR"/>
        </a:p>
      </dgm:t>
    </dgm:pt>
    <dgm:pt modelId="{A226E258-0A4D-409B-B3EA-8E4B727EF9E2}" type="pres">
      <dgm:prSet presAssocID="{1B2E1E59-4281-411A-9B35-2488AE6C03CD}" presName="root2" presStyleCnt="0"/>
      <dgm:spPr/>
    </dgm:pt>
    <dgm:pt modelId="{E744B2DC-8733-4CDE-8207-328FFC2DBEEF}" type="pres">
      <dgm:prSet presAssocID="{1B2E1E59-4281-411A-9B35-2488AE6C03CD}" presName="LevelTwoTextNode" presStyleLbl="node3" presStyleIdx="3" presStyleCnt="9" custScaleX="200978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E64C529A-9342-4A57-BB39-08124AE7B3F7}" type="pres">
      <dgm:prSet presAssocID="{1B2E1E59-4281-411A-9B35-2488AE6C03CD}" presName="level3hierChild" presStyleCnt="0"/>
      <dgm:spPr/>
    </dgm:pt>
    <dgm:pt modelId="{EAA377A5-C411-4A70-BAE1-EB977EFF8C24}" type="pres">
      <dgm:prSet presAssocID="{00A7285F-9288-4C93-BE1B-6F9B704D976C}" presName="conn2-1" presStyleLbl="parChTrans1D2" presStyleIdx="1" presStyleCnt="2"/>
      <dgm:spPr/>
      <dgm:t>
        <a:bodyPr/>
        <a:lstStyle/>
        <a:p>
          <a:endParaRPr lang="fr-FR"/>
        </a:p>
      </dgm:t>
    </dgm:pt>
    <dgm:pt modelId="{723DA8C7-AEE3-447B-BACA-834C8422AA29}" type="pres">
      <dgm:prSet presAssocID="{00A7285F-9288-4C93-BE1B-6F9B704D976C}" presName="connTx" presStyleLbl="parChTrans1D2" presStyleIdx="1" presStyleCnt="2"/>
      <dgm:spPr/>
      <dgm:t>
        <a:bodyPr/>
        <a:lstStyle/>
        <a:p>
          <a:endParaRPr lang="fr-FR"/>
        </a:p>
      </dgm:t>
    </dgm:pt>
    <dgm:pt modelId="{BDB84F71-406F-406F-8CA4-BE80C5242351}" type="pres">
      <dgm:prSet presAssocID="{2174E343-9250-4DF7-8CC3-20863AD0ADCB}" presName="root2" presStyleCnt="0"/>
      <dgm:spPr/>
    </dgm:pt>
    <dgm:pt modelId="{D58F8671-2A85-44C7-8677-3FC5C60AF79E}" type="pres">
      <dgm:prSet presAssocID="{2174E343-9250-4DF7-8CC3-20863AD0ADCB}" presName="LevelTwoTextNode" presStyleLbl="node2" presStyleIdx="1" presStyleCnt="2" custScaleX="200557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81B4DF99-B2B6-44E4-B31E-C397AA3B60FB}" type="pres">
      <dgm:prSet presAssocID="{2174E343-9250-4DF7-8CC3-20863AD0ADCB}" presName="level3hierChild" presStyleCnt="0"/>
      <dgm:spPr/>
    </dgm:pt>
    <dgm:pt modelId="{F8137427-7308-458E-933E-AAF8EC02AD3F}" type="pres">
      <dgm:prSet presAssocID="{C8930C35-4D18-4B1C-8C47-30D7FAF3E736}" presName="conn2-1" presStyleLbl="parChTrans1D3" presStyleIdx="4" presStyleCnt="9"/>
      <dgm:spPr/>
      <dgm:t>
        <a:bodyPr/>
        <a:lstStyle/>
        <a:p>
          <a:endParaRPr lang="fr-FR"/>
        </a:p>
      </dgm:t>
    </dgm:pt>
    <dgm:pt modelId="{21FAD8C4-A44E-4934-AC7A-6DEBD191F647}" type="pres">
      <dgm:prSet presAssocID="{C8930C35-4D18-4B1C-8C47-30D7FAF3E736}" presName="connTx" presStyleLbl="parChTrans1D3" presStyleIdx="4" presStyleCnt="9"/>
      <dgm:spPr/>
      <dgm:t>
        <a:bodyPr/>
        <a:lstStyle/>
        <a:p>
          <a:endParaRPr lang="fr-FR"/>
        </a:p>
      </dgm:t>
    </dgm:pt>
    <dgm:pt modelId="{26D7F568-7FDE-42ED-A11D-0826E4B4F465}" type="pres">
      <dgm:prSet presAssocID="{BF3DE346-8386-4E04-8677-E42B72D81549}" presName="root2" presStyleCnt="0"/>
      <dgm:spPr/>
    </dgm:pt>
    <dgm:pt modelId="{2C47486D-916A-4DDA-BA3F-67906AF3B2FA}" type="pres">
      <dgm:prSet presAssocID="{BF3DE346-8386-4E04-8677-E42B72D81549}" presName="LevelTwoTextNode" presStyleLbl="node3" presStyleIdx="4" presStyleCnt="9" custScaleX="202605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CB3837B6-CDEC-463A-B2E0-484AFFB45D6E}" type="pres">
      <dgm:prSet presAssocID="{BF3DE346-8386-4E04-8677-E42B72D81549}" presName="level3hierChild" presStyleCnt="0"/>
      <dgm:spPr/>
    </dgm:pt>
    <dgm:pt modelId="{85E31732-6462-467E-9A6D-D2BED8C95DF0}" type="pres">
      <dgm:prSet presAssocID="{5C8E9E81-5FDF-4B99-B317-69EE6313DCAA}" presName="conn2-1" presStyleLbl="parChTrans1D3" presStyleIdx="5" presStyleCnt="9"/>
      <dgm:spPr/>
      <dgm:t>
        <a:bodyPr/>
        <a:lstStyle/>
        <a:p>
          <a:endParaRPr lang="fr-FR"/>
        </a:p>
      </dgm:t>
    </dgm:pt>
    <dgm:pt modelId="{D9541D92-4920-4064-BD75-9E893BD42FCA}" type="pres">
      <dgm:prSet presAssocID="{5C8E9E81-5FDF-4B99-B317-69EE6313DCAA}" presName="connTx" presStyleLbl="parChTrans1D3" presStyleIdx="5" presStyleCnt="9"/>
      <dgm:spPr/>
      <dgm:t>
        <a:bodyPr/>
        <a:lstStyle/>
        <a:p>
          <a:endParaRPr lang="fr-FR"/>
        </a:p>
      </dgm:t>
    </dgm:pt>
    <dgm:pt modelId="{5247FE08-3EC7-440C-A4AA-96A7144E1F0C}" type="pres">
      <dgm:prSet presAssocID="{0A64FBB4-1369-4854-944E-8FCD2F3D5C3D}" presName="root2" presStyleCnt="0"/>
      <dgm:spPr/>
    </dgm:pt>
    <dgm:pt modelId="{997937A4-5D4A-4BCC-A433-5C6F95CECBC5}" type="pres">
      <dgm:prSet presAssocID="{0A64FBB4-1369-4854-944E-8FCD2F3D5C3D}" presName="LevelTwoTextNode" presStyleLbl="node3" presStyleIdx="5" presStyleCnt="9" custScaleX="199161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F66443CA-A54B-4CAA-8B6B-C56F9A774190}" type="pres">
      <dgm:prSet presAssocID="{0A64FBB4-1369-4854-944E-8FCD2F3D5C3D}" presName="level3hierChild" presStyleCnt="0"/>
      <dgm:spPr/>
    </dgm:pt>
    <dgm:pt modelId="{C48E0D56-BEE3-4E36-BFA8-84476C8B44F2}" type="pres">
      <dgm:prSet presAssocID="{07417B90-FD39-40BF-A706-31B34310959A}" presName="conn2-1" presStyleLbl="parChTrans1D3" presStyleIdx="6" presStyleCnt="9"/>
      <dgm:spPr/>
      <dgm:t>
        <a:bodyPr/>
        <a:lstStyle/>
        <a:p>
          <a:endParaRPr lang="fr-FR"/>
        </a:p>
      </dgm:t>
    </dgm:pt>
    <dgm:pt modelId="{0F93451B-B78F-430A-96B8-038598580E24}" type="pres">
      <dgm:prSet presAssocID="{07417B90-FD39-40BF-A706-31B34310959A}" presName="connTx" presStyleLbl="parChTrans1D3" presStyleIdx="6" presStyleCnt="9"/>
      <dgm:spPr/>
      <dgm:t>
        <a:bodyPr/>
        <a:lstStyle/>
        <a:p>
          <a:endParaRPr lang="fr-FR"/>
        </a:p>
      </dgm:t>
    </dgm:pt>
    <dgm:pt modelId="{3EBFFC1F-3FBB-4810-AE7D-FE39A04DFA7D}" type="pres">
      <dgm:prSet presAssocID="{4A0630FF-86FD-45DB-92BF-DEF634D633D9}" presName="root2" presStyleCnt="0"/>
      <dgm:spPr/>
    </dgm:pt>
    <dgm:pt modelId="{FD642A01-E44D-4DCF-9274-6136FF9D22AC}" type="pres">
      <dgm:prSet presAssocID="{4A0630FF-86FD-45DB-92BF-DEF634D633D9}" presName="LevelTwoTextNode" presStyleLbl="node3" presStyleIdx="6" presStyleCnt="9" custScaleX="20320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078DD84E-3273-482D-8E42-869FD17CBC3C}" type="pres">
      <dgm:prSet presAssocID="{4A0630FF-86FD-45DB-92BF-DEF634D633D9}" presName="level3hierChild" presStyleCnt="0"/>
      <dgm:spPr/>
    </dgm:pt>
    <dgm:pt modelId="{71F715D6-49A4-4CCC-B9A1-637142810879}" type="pres">
      <dgm:prSet presAssocID="{82074CD7-8640-4ED2-8603-5B5C08821FEC}" presName="conn2-1" presStyleLbl="parChTrans1D3" presStyleIdx="7" presStyleCnt="9"/>
      <dgm:spPr/>
      <dgm:t>
        <a:bodyPr/>
        <a:lstStyle/>
        <a:p>
          <a:endParaRPr lang="fr-FR"/>
        </a:p>
      </dgm:t>
    </dgm:pt>
    <dgm:pt modelId="{93E77DD6-08D2-4B90-B529-590AC9E03045}" type="pres">
      <dgm:prSet presAssocID="{82074CD7-8640-4ED2-8603-5B5C08821FEC}" presName="connTx" presStyleLbl="parChTrans1D3" presStyleIdx="7" presStyleCnt="9"/>
      <dgm:spPr/>
      <dgm:t>
        <a:bodyPr/>
        <a:lstStyle/>
        <a:p>
          <a:endParaRPr lang="fr-FR"/>
        </a:p>
      </dgm:t>
    </dgm:pt>
    <dgm:pt modelId="{18C0EB11-8E49-41FB-AB18-D5BBA507D062}" type="pres">
      <dgm:prSet presAssocID="{2B1E259A-ADCF-4799-B586-C1B7CDE20135}" presName="root2" presStyleCnt="0"/>
      <dgm:spPr/>
    </dgm:pt>
    <dgm:pt modelId="{10F27032-8786-40E2-AE9A-CBCCAF7F0C1F}" type="pres">
      <dgm:prSet presAssocID="{2B1E259A-ADCF-4799-B586-C1B7CDE20135}" presName="LevelTwoTextNode" presStyleLbl="node3" presStyleIdx="7" presStyleCnt="9" custScaleX="205908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61399E5D-83A1-4029-A52F-4F439E6A7998}" type="pres">
      <dgm:prSet presAssocID="{2B1E259A-ADCF-4799-B586-C1B7CDE20135}" presName="level3hierChild" presStyleCnt="0"/>
      <dgm:spPr/>
    </dgm:pt>
    <dgm:pt modelId="{3D076917-947C-408B-9F1B-103C1E1971C6}" type="pres">
      <dgm:prSet presAssocID="{18426070-CF21-4EB5-82AB-F510E1AE4B04}" presName="conn2-1" presStyleLbl="parChTrans1D3" presStyleIdx="8" presStyleCnt="9"/>
      <dgm:spPr/>
      <dgm:t>
        <a:bodyPr/>
        <a:lstStyle/>
        <a:p>
          <a:endParaRPr lang="fr-FR"/>
        </a:p>
      </dgm:t>
    </dgm:pt>
    <dgm:pt modelId="{DC0BCBC3-BC0E-4358-AE8D-572F4B42A928}" type="pres">
      <dgm:prSet presAssocID="{18426070-CF21-4EB5-82AB-F510E1AE4B04}" presName="connTx" presStyleLbl="parChTrans1D3" presStyleIdx="8" presStyleCnt="9"/>
      <dgm:spPr/>
      <dgm:t>
        <a:bodyPr/>
        <a:lstStyle/>
        <a:p>
          <a:endParaRPr lang="fr-FR"/>
        </a:p>
      </dgm:t>
    </dgm:pt>
    <dgm:pt modelId="{89458C41-1D40-4DE6-97B7-03798702A11C}" type="pres">
      <dgm:prSet presAssocID="{BBFA7D2B-3223-45EB-B753-BA9103D215AD}" presName="root2" presStyleCnt="0"/>
      <dgm:spPr/>
    </dgm:pt>
    <dgm:pt modelId="{39F94277-8A09-4C2F-B1B3-890D482C5D61}" type="pres">
      <dgm:prSet presAssocID="{BBFA7D2B-3223-45EB-B753-BA9103D215AD}" presName="LevelTwoTextNode" presStyleLbl="node3" presStyleIdx="8" presStyleCnt="9" custScaleX="20320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187277C4-90F3-4B47-AEB3-D4C13BC5E0D2}" type="pres">
      <dgm:prSet presAssocID="{BBFA7D2B-3223-45EB-B753-BA9103D215AD}" presName="level3hierChild" presStyleCnt="0"/>
      <dgm:spPr/>
    </dgm:pt>
  </dgm:ptLst>
  <dgm:cxnLst>
    <dgm:cxn modelId="{69E9A5B2-705D-42D5-AE16-313E0053F63A}" type="presOf" srcId="{07417B90-FD39-40BF-A706-31B34310959A}" destId="{0F93451B-B78F-430A-96B8-038598580E24}" srcOrd="1" destOrd="0" presId="urn:microsoft.com/office/officeart/2005/8/layout/hierarchy2"/>
    <dgm:cxn modelId="{0CD37360-0829-4621-BB73-7B534FE174A3}" type="presOf" srcId="{018DA590-878E-4D95-88E3-CEB34303D4DC}" destId="{7B96AECC-5B11-41A4-9470-BEE5C07E5C4F}" srcOrd="1" destOrd="0" presId="urn:microsoft.com/office/officeart/2005/8/layout/hierarchy2"/>
    <dgm:cxn modelId="{4714F56D-2EFE-4312-96B5-518EB8FF69BB}" type="presOf" srcId="{018DA590-878E-4D95-88E3-CEB34303D4DC}" destId="{01846561-A600-4614-A77B-CD8F8C31F973}" srcOrd="0" destOrd="0" presId="urn:microsoft.com/office/officeart/2005/8/layout/hierarchy2"/>
    <dgm:cxn modelId="{3E85F6A1-C9BB-462F-8C31-EF4938C2CAB7}" type="presOf" srcId="{BF3DE346-8386-4E04-8677-E42B72D81549}" destId="{2C47486D-916A-4DDA-BA3F-67906AF3B2FA}" srcOrd="0" destOrd="0" presId="urn:microsoft.com/office/officeart/2005/8/layout/hierarchy2"/>
    <dgm:cxn modelId="{2649E639-602F-494D-BEEF-677C81579218}" type="presOf" srcId="{00A7285F-9288-4C93-BE1B-6F9B704D976C}" destId="{723DA8C7-AEE3-447B-BACA-834C8422AA29}" srcOrd="1" destOrd="0" presId="urn:microsoft.com/office/officeart/2005/8/layout/hierarchy2"/>
    <dgm:cxn modelId="{D9C3AC17-A585-4ABA-873D-582E24124B50}" type="presOf" srcId="{00A7285F-9288-4C93-BE1B-6F9B704D976C}" destId="{EAA377A5-C411-4A70-BAE1-EB977EFF8C24}" srcOrd="0" destOrd="0" presId="urn:microsoft.com/office/officeart/2005/8/layout/hierarchy2"/>
    <dgm:cxn modelId="{8C2E5D18-7E34-4872-8371-5315C1069138}" type="presOf" srcId="{ED90C151-6304-4F74-9812-612DD337F96C}" destId="{77F6D8E3-919E-488A-84A6-C57A24F7BB49}" srcOrd="0" destOrd="0" presId="urn:microsoft.com/office/officeart/2005/8/layout/hierarchy2"/>
    <dgm:cxn modelId="{8716ABB6-5550-4A87-A65D-AED62BA27C91}" srcId="{2174E343-9250-4DF7-8CC3-20863AD0ADCB}" destId="{0A64FBB4-1369-4854-944E-8FCD2F3D5C3D}" srcOrd="1" destOrd="0" parTransId="{5C8E9E81-5FDF-4B99-B317-69EE6313DCAA}" sibTransId="{8AF2F467-6B4C-415A-B407-88BA9A5699B0}"/>
    <dgm:cxn modelId="{D2E3D467-B7F2-480A-9370-8FDC2071DF8F}" srcId="{2174E343-9250-4DF7-8CC3-20863AD0ADCB}" destId="{BF3DE346-8386-4E04-8677-E42B72D81549}" srcOrd="0" destOrd="0" parTransId="{C8930C35-4D18-4B1C-8C47-30D7FAF3E736}" sibTransId="{131725EB-0195-41A4-AF2F-1146FDC5E39C}"/>
    <dgm:cxn modelId="{C77FA3D4-B741-42F1-9D75-B2BB02300FC6}" type="presOf" srcId="{E120F3FA-4EE5-4EA5-882F-6BC3FC8F4ECB}" destId="{F67BFFEE-E327-4400-B596-2767351A9CF5}" srcOrd="0" destOrd="0" presId="urn:microsoft.com/office/officeart/2005/8/layout/hierarchy2"/>
    <dgm:cxn modelId="{9A4E3514-4217-446A-9E59-FD7C61343E12}" srcId="{07020D7F-B6E5-4D40-8E0A-4DFBD2CBBD6D}" destId="{25A64E24-3D2F-4DEE-803D-3EA1B3075806}" srcOrd="0" destOrd="0" parTransId="{60660416-DF13-4680-8E06-B1773BF59A25}" sibTransId="{4B6C78E4-9130-41FD-866B-E0CC6587C655}"/>
    <dgm:cxn modelId="{4E0655E7-D140-492E-9239-4D6E81DE07DB}" type="presOf" srcId="{2B1E259A-ADCF-4799-B586-C1B7CDE20135}" destId="{10F27032-8786-40E2-AE9A-CBCCAF7F0C1F}" srcOrd="0" destOrd="0" presId="urn:microsoft.com/office/officeart/2005/8/layout/hierarchy2"/>
    <dgm:cxn modelId="{1CCB2909-BF9A-4B0F-8043-48DA8163350E}" srcId="{678A0B39-7CF4-40CC-B7C2-3C1F08D8DC15}" destId="{1B2E1E59-4281-411A-9B35-2488AE6C03CD}" srcOrd="3" destOrd="0" parTransId="{ED90C151-6304-4F74-9812-612DD337F96C}" sibTransId="{96B4E833-8FF6-4126-AE6F-5F2155B406CA}"/>
    <dgm:cxn modelId="{332DBF86-1247-4C86-AA3C-AD47B7632ABA}" type="presOf" srcId="{BBFA7D2B-3223-45EB-B753-BA9103D215AD}" destId="{39F94277-8A09-4C2F-B1B3-890D482C5D61}" srcOrd="0" destOrd="0" presId="urn:microsoft.com/office/officeart/2005/8/layout/hierarchy2"/>
    <dgm:cxn modelId="{65B33C68-9FB7-4E41-B1E4-779F2FC64CD7}" type="presOf" srcId="{18426070-CF21-4EB5-82AB-F510E1AE4B04}" destId="{DC0BCBC3-BC0E-4358-AE8D-572F4B42A928}" srcOrd="1" destOrd="0" presId="urn:microsoft.com/office/officeart/2005/8/layout/hierarchy2"/>
    <dgm:cxn modelId="{05266FF7-D3BC-4136-A061-C95F007B3EA9}" type="presOf" srcId="{1B2E1E59-4281-411A-9B35-2488AE6C03CD}" destId="{E744B2DC-8733-4CDE-8207-328FFC2DBEEF}" srcOrd="0" destOrd="0" presId="urn:microsoft.com/office/officeart/2005/8/layout/hierarchy2"/>
    <dgm:cxn modelId="{5B7B40F3-C3AF-410E-99F0-E44603CE0239}" type="presOf" srcId="{4A0630FF-86FD-45DB-92BF-DEF634D633D9}" destId="{FD642A01-E44D-4DCF-9274-6136FF9D22AC}" srcOrd="0" destOrd="0" presId="urn:microsoft.com/office/officeart/2005/8/layout/hierarchy2"/>
    <dgm:cxn modelId="{1E3C2184-0BD2-4C69-A8A2-57B2362A925A}" type="presOf" srcId="{82074CD7-8640-4ED2-8603-5B5C08821FEC}" destId="{71F715D6-49A4-4CCC-B9A1-637142810879}" srcOrd="0" destOrd="0" presId="urn:microsoft.com/office/officeart/2005/8/layout/hierarchy2"/>
    <dgm:cxn modelId="{C0E1EAF6-6E57-4D8C-A7C1-98E6939B1A8E}" type="presOf" srcId="{FFAB3CF2-8264-4C6B-B47C-CEC16029C548}" destId="{E767099F-18A7-4DB8-AD0D-7509A2B06AB5}" srcOrd="0" destOrd="0" presId="urn:microsoft.com/office/officeart/2005/8/layout/hierarchy2"/>
    <dgm:cxn modelId="{7C986BE6-0B28-4182-A033-730D4A857F29}" srcId="{2174E343-9250-4DF7-8CC3-20863AD0ADCB}" destId="{2B1E259A-ADCF-4799-B586-C1B7CDE20135}" srcOrd="3" destOrd="0" parTransId="{82074CD7-8640-4ED2-8603-5B5C08821FEC}" sibTransId="{6507398E-7D1C-4033-A804-7024748C589A}"/>
    <dgm:cxn modelId="{9F8CDEA0-3DCE-4A1E-A29C-4D3215C12217}" type="presOf" srcId="{5C8E9E81-5FDF-4B99-B317-69EE6313DCAA}" destId="{85E31732-6462-467E-9A6D-D2BED8C95DF0}" srcOrd="0" destOrd="0" presId="urn:microsoft.com/office/officeart/2005/8/layout/hierarchy2"/>
    <dgm:cxn modelId="{05B227A2-D955-408A-8013-9DA85542B4A8}" type="presOf" srcId="{EF069D02-6233-4B15-8EB2-D6ADE8C00E20}" destId="{C2DB3A4C-7477-4A99-B205-8E80B1390115}" srcOrd="0" destOrd="0" presId="urn:microsoft.com/office/officeart/2005/8/layout/hierarchy2"/>
    <dgm:cxn modelId="{F47DAAC9-80C8-439F-BA22-B3160EABE665}" srcId="{678A0B39-7CF4-40CC-B7C2-3C1F08D8DC15}" destId="{EF069D02-6233-4B15-8EB2-D6ADE8C00E20}" srcOrd="1" destOrd="0" parTransId="{E48E9BAF-72EA-40ED-91DB-662720893D6D}" sibTransId="{FEECE20F-5639-4E91-A64F-D6BDAEC8FAFE}"/>
    <dgm:cxn modelId="{6CA47450-F03A-48AA-A451-C9E99C17B372}" srcId="{2174E343-9250-4DF7-8CC3-20863AD0ADCB}" destId="{BBFA7D2B-3223-45EB-B753-BA9103D215AD}" srcOrd="4" destOrd="0" parTransId="{18426070-CF21-4EB5-82AB-F510E1AE4B04}" sibTransId="{94B7CCF8-6C5F-4A6C-A4FD-72BBDE8B4DF8}"/>
    <dgm:cxn modelId="{76BB5E5E-E4EC-45F5-8494-7FA3814FF29F}" type="presOf" srcId="{ED90C151-6304-4F74-9812-612DD337F96C}" destId="{F8EF6B22-841A-42E4-AB07-77F724AA1862}" srcOrd="1" destOrd="0" presId="urn:microsoft.com/office/officeart/2005/8/layout/hierarchy2"/>
    <dgm:cxn modelId="{B26B3EE1-1791-425D-A0DF-38DA156CD643}" type="presOf" srcId="{678A0B39-7CF4-40CC-B7C2-3C1F08D8DC15}" destId="{D5F703F2-1797-4A52-AF60-4FC1EEBC2CD5}" srcOrd="0" destOrd="0" presId="urn:microsoft.com/office/officeart/2005/8/layout/hierarchy2"/>
    <dgm:cxn modelId="{F83FCDC3-2C53-429D-93CF-6E50C250773C}" type="presOf" srcId="{0A64FBB4-1369-4854-944E-8FCD2F3D5C3D}" destId="{997937A4-5D4A-4BCC-A433-5C6F95CECBC5}" srcOrd="0" destOrd="0" presId="urn:microsoft.com/office/officeart/2005/8/layout/hierarchy2"/>
    <dgm:cxn modelId="{3AF071B0-B417-45F7-98C8-1CE2503C86A3}" type="presOf" srcId="{07020D7F-B6E5-4D40-8E0A-4DFBD2CBBD6D}" destId="{2154E372-D877-4595-8CAC-63D11653C7CF}" srcOrd="0" destOrd="0" presId="urn:microsoft.com/office/officeart/2005/8/layout/hierarchy2"/>
    <dgm:cxn modelId="{866F7702-BECE-4E6D-A934-1B52C83C1014}" type="presOf" srcId="{82074CD7-8640-4ED2-8603-5B5C08821FEC}" destId="{93E77DD6-08D2-4B90-B529-590AC9E03045}" srcOrd="1" destOrd="0" presId="urn:microsoft.com/office/officeart/2005/8/layout/hierarchy2"/>
    <dgm:cxn modelId="{C231464C-E3E3-4073-BEE4-74AC4CDEF2A2}" srcId="{678A0B39-7CF4-40CC-B7C2-3C1F08D8DC15}" destId="{7855D17A-50C4-42C4-9693-A278E953A1B5}" srcOrd="0" destOrd="0" parTransId="{E120F3FA-4EE5-4EA5-882F-6BC3FC8F4ECB}" sibTransId="{061F2CFB-95DD-4C95-AE84-E511DA1B509F}"/>
    <dgm:cxn modelId="{8EAADE4F-956F-46EF-AD70-47EACE78E186}" type="presOf" srcId="{25A64E24-3D2F-4DEE-803D-3EA1B3075806}" destId="{0F9D984C-615A-487F-9CE3-601F087431E2}" srcOrd="0" destOrd="0" presId="urn:microsoft.com/office/officeart/2005/8/layout/hierarchy2"/>
    <dgm:cxn modelId="{0323210A-D4FD-409E-92D4-C2747D05AD21}" type="presOf" srcId="{5C8E9E81-5FDF-4B99-B317-69EE6313DCAA}" destId="{D9541D92-4920-4064-BD75-9E893BD42FCA}" srcOrd="1" destOrd="0" presId="urn:microsoft.com/office/officeart/2005/8/layout/hierarchy2"/>
    <dgm:cxn modelId="{DE5E1765-DC4E-4F1E-894D-8EBBA11D3A2A}" srcId="{2174E343-9250-4DF7-8CC3-20863AD0ADCB}" destId="{4A0630FF-86FD-45DB-92BF-DEF634D633D9}" srcOrd="2" destOrd="0" parTransId="{07417B90-FD39-40BF-A706-31B34310959A}" sibTransId="{055A3B80-49E3-4AAE-9825-2CF6CCA91A90}"/>
    <dgm:cxn modelId="{302B6803-E691-45FC-9A5F-D66A64956218}" type="presOf" srcId="{E48E9BAF-72EA-40ED-91DB-662720893D6D}" destId="{EA8297CA-ECCD-470F-A4BB-A662AA694B1C}" srcOrd="0" destOrd="0" presId="urn:microsoft.com/office/officeart/2005/8/layout/hierarchy2"/>
    <dgm:cxn modelId="{FF99BAFB-6B35-424D-91DE-F3B0738BBC97}" type="presOf" srcId="{F64BE463-2E51-4B5A-9F46-751CA44E04C9}" destId="{99A3BA80-F465-47E2-801A-289C70BEADD1}" srcOrd="0" destOrd="0" presId="urn:microsoft.com/office/officeart/2005/8/layout/hierarchy2"/>
    <dgm:cxn modelId="{65C8F358-BA07-4DAA-804B-1B5CDB2B0FF5}" type="presOf" srcId="{F64BE463-2E51-4B5A-9F46-751CA44E04C9}" destId="{F030F8C6-F1EC-4385-8280-83170D4069EF}" srcOrd="1" destOrd="0" presId="urn:microsoft.com/office/officeart/2005/8/layout/hierarchy2"/>
    <dgm:cxn modelId="{4901DB81-069F-46CC-AC82-E698F201E57C}" srcId="{678A0B39-7CF4-40CC-B7C2-3C1F08D8DC15}" destId="{FFAB3CF2-8264-4C6B-B47C-CEC16029C548}" srcOrd="2" destOrd="0" parTransId="{018DA590-878E-4D95-88E3-CEB34303D4DC}" sibTransId="{AD857E50-F5AF-464D-8BE5-F666A7180AC4}"/>
    <dgm:cxn modelId="{2B09BB77-9792-4D72-B6F4-077CC6F49966}" type="presOf" srcId="{C8930C35-4D18-4B1C-8C47-30D7FAF3E736}" destId="{F8137427-7308-458E-933E-AAF8EC02AD3F}" srcOrd="0" destOrd="0" presId="urn:microsoft.com/office/officeart/2005/8/layout/hierarchy2"/>
    <dgm:cxn modelId="{1D6207BF-A535-4986-B28C-8AF50680CF82}" type="presOf" srcId="{7855D17A-50C4-42C4-9693-A278E953A1B5}" destId="{62D2A546-0DE4-42B3-AFC8-BA5534BBFC6C}" srcOrd="0" destOrd="0" presId="urn:microsoft.com/office/officeart/2005/8/layout/hierarchy2"/>
    <dgm:cxn modelId="{44752A46-4764-4868-A5A2-63430AF41915}" type="presOf" srcId="{07417B90-FD39-40BF-A706-31B34310959A}" destId="{C48E0D56-BEE3-4E36-BFA8-84476C8B44F2}" srcOrd="0" destOrd="0" presId="urn:microsoft.com/office/officeart/2005/8/layout/hierarchy2"/>
    <dgm:cxn modelId="{28415487-EEE8-4BDE-9F0E-9422AF6AF618}" type="presOf" srcId="{E48E9BAF-72EA-40ED-91DB-662720893D6D}" destId="{D67B351F-16D9-428F-BF21-10D60568D2EC}" srcOrd="1" destOrd="0" presId="urn:microsoft.com/office/officeart/2005/8/layout/hierarchy2"/>
    <dgm:cxn modelId="{A75D733A-6708-4F54-AB0C-B75163EE3921}" type="presOf" srcId="{C8930C35-4D18-4B1C-8C47-30D7FAF3E736}" destId="{21FAD8C4-A44E-4934-AC7A-6DEBD191F647}" srcOrd="1" destOrd="0" presId="urn:microsoft.com/office/officeart/2005/8/layout/hierarchy2"/>
    <dgm:cxn modelId="{7D135275-B6AA-4C7B-8815-CFF1FE179324}" type="presOf" srcId="{2174E343-9250-4DF7-8CC3-20863AD0ADCB}" destId="{D58F8671-2A85-44C7-8677-3FC5C60AF79E}" srcOrd="0" destOrd="0" presId="urn:microsoft.com/office/officeart/2005/8/layout/hierarchy2"/>
    <dgm:cxn modelId="{CCC05F5B-DA78-4843-A578-92BA3C196542}" srcId="{25A64E24-3D2F-4DEE-803D-3EA1B3075806}" destId="{678A0B39-7CF4-40CC-B7C2-3C1F08D8DC15}" srcOrd="0" destOrd="0" parTransId="{F64BE463-2E51-4B5A-9F46-751CA44E04C9}" sibTransId="{948F3E0A-60A6-4B20-B2B0-BF3AA6C41BA8}"/>
    <dgm:cxn modelId="{331BA0D1-FB1D-4D41-B5A1-AD4585C12110}" type="presOf" srcId="{E120F3FA-4EE5-4EA5-882F-6BC3FC8F4ECB}" destId="{2389C51B-D376-44AC-9CC6-DBC74C972FCF}" srcOrd="1" destOrd="0" presId="urn:microsoft.com/office/officeart/2005/8/layout/hierarchy2"/>
    <dgm:cxn modelId="{4949E522-361A-4A37-BBD9-F7AB6A8A8B79}" srcId="{25A64E24-3D2F-4DEE-803D-3EA1B3075806}" destId="{2174E343-9250-4DF7-8CC3-20863AD0ADCB}" srcOrd="1" destOrd="0" parTransId="{00A7285F-9288-4C93-BE1B-6F9B704D976C}" sibTransId="{754170D5-9BEA-4916-96AD-7105548D9C62}"/>
    <dgm:cxn modelId="{18DE7CD9-0B8F-4A5B-A1CA-0331AB1F3CE7}" type="presOf" srcId="{18426070-CF21-4EB5-82AB-F510E1AE4B04}" destId="{3D076917-947C-408B-9F1B-103C1E1971C6}" srcOrd="0" destOrd="0" presId="urn:microsoft.com/office/officeart/2005/8/layout/hierarchy2"/>
    <dgm:cxn modelId="{AF10381C-8A54-444D-A09F-98C35D9F6879}" type="presParOf" srcId="{2154E372-D877-4595-8CAC-63D11653C7CF}" destId="{9EBA61E7-7AC5-41D7-8AC3-741BB7BF201E}" srcOrd="0" destOrd="0" presId="urn:microsoft.com/office/officeart/2005/8/layout/hierarchy2"/>
    <dgm:cxn modelId="{D4E97B4F-CA00-4FA1-9951-911A1E689558}" type="presParOf" srcId="{9EBA61E7-7AC5-41D7-8AC3-741BB7BF201E}" destId="{0F9D984C-615A-487F-9CE3-601F087431E2}" srcOrd="0" destOrd="0" presId="urn:microsoft.com/office/officeart/2005/8/layout/hierarchy2"/>
    <dgm:cxn modelId="{66803609-5C41-4F52-88F2-D400D27C95FA}" type="presParOf" srcId="{9EBA61E7-7AC5-41D7-8AC3-741BB7BF201E}" destId="{5D38D5A7-785F-422E-AAB8-A35821BC5C9B}" srcOrd="1" destOrd="0" presId="urn:microsoft.com/office/officeart/2005/8/layout/hierarchy2"/>
    <dgm:cxn modelId="{4967E421-C64E-4C92-8329-1D82CFB9DDFA}" type="presParOf" srcId="{5D38D5A7-785F-422E-AAB8-A35821BC5C9B}" destId="{99A3BA80-F465-47E2-801A-289C70BEADD1}" srcOrd="0" destOrd="0" presId="urn:microsoft.com/office/officeart/2005/8/layout/hierarchy2"/>
    <dgm:cxn modelId="{5BEF5A52-CB44-4A91-A8E7-D3928F5F39C8}" type="presParOf" srcId="{99A3BA80-F465-47E2-801A-289C70BEADD1}" destId="{F030F8C6-F1EC-4385-8280-83170D4069EF}" srcOrd="0" destOrd="0" presId="urn:microsoft.com/office/officeart/2005/8/layout/hierarchy2"/>
    <dgm:cxn modelId="{55CB89B7-A67B-4D54-A38C-0D63B66D425E}" type="presParOf" srcId="{5D38D5A7-785F-422E-AAB8-A35821BC5C9B}" destId="{1F9780D7-0D42-4456-A97B-4162890C76DF}" srcOrd="1" destOrd="0" presId="urn:microsoft.com/office/officeart/2005/8/layout/hierarchy2"/>
    <dgm:cxn modelId="{4C776118-D60A-4CB8-93C3-3B3B9FF3CF2E}" type="presParOf" srcId="{1F9780D7-0D42-4456-A97B-4162890C76DF}" destId="{D5F703F2-1797-4A52-AF60-4FC1EEBC2CD5}" srcOrd="0" destOrd="0" presId="urn:microsoft.com/office/officeart/2005/8/layout/hierarchy2"/>
    <dgm:cxn modelId="{D521B953-DFD5-4409-8ED3-D032A35A87BD}" type="presParOf" srcId="{1F9780D7-0D42-4456-A97B-4162890C76DF}" destId="{3465D8BA-5945-4BBA-821C-2CFE9C7DB572}" srcOrd="1" destOrd="0" presId="urn:microsoft.com/office/officeart/2005/8/layout/hierarchy2"/>
    <dgm:cxn modelId="{844B5C13-C833-443D-830F-4507F57AB0CC}" type="presParOf" srcId="{3465D8BA-5945-4BBA-821C-2CFE9C7DB572}" destId="{F67BFFEE-E327-4400-B596-2767351A9CF5}" srcOrd="0" destOrd="0" presId="urn:microsoft.com/office/officeart/2005/8/layout/hierarchy2"/>
    <dgm:cxn modelId="{80E89158-0C1B-4C96-BBFF-ACE0AE336F5A}" type="presParOf" srcId="{F67BFFEE-E327-4400-B596-2767351A9CF5}" destId="{2389C51B-D376-44AC-9CC6-DBC74C972FCF}" srcOrd="0" destOrd="0" presId="urn:microsoft.com/office/officeart/2005/8/layout/hierarchy2"/>
    <dgm:cxn modelId="{7A75553E-8FA1-4F3E-8FE7-A8522BDC3323}" type="presParOf" srcId="{3465D8BA-5945-4BBA-821C-2CFE9C7DB572}" destId="{69318E37-D504-485E-81D4-2FB9847907D8}" srcOrd="1" destOrd="0" presId="urn:microsoft.com/office/officeart/2005/8/layout/hierarchy2"/>
    <dgm:cxn modelId="{D586405D-725F-4714-832D-331CF0658826}" type="presParOf" srcId="{69318E37-D504-485E-81D4-2FB9847907D8}" destId="{62D2A546-0DE4-42B3-AFC8-BA5534BBFC6C}" srcOrd="0" destOrd="0" presId="urn:microsoft.com/office/officeart/2005/8/layout/hierarchy2"/>
    <dgm:cxn modelId="{07652315-0A1E-4929-8A1A-F86EFE12B887}" type="presParOf" srcId="{69318E37-D504-485E-81D4-2FB9847907D8}" destId="{000745A8-E750-4F4E-807E-EE44109EF1C6}" srcOrd="1" destOrd="0" presId="urn:microsoft.com/office/officeart/2005/8/layout/hierarchy2"/>
    <dgm:cxn modelId="{810D6F8E-E334-4964-8C9E-30C3832AE51D}" type="presParOf" srcId="{3465D8BA-5945-4BBA-821C-2CFE9C7DB572}" destId="{EA8297CA-ECCD-470F-A4BB-A662AA694B1C}" srcOrd="2" destOrd="0" presId="urn:microsoft.com/office/officeart/2005/8/layout/hierarchy2"/>
    <dgm:cxn modelId="{B220C167-B85B-4B34-A1CA-5FA74FA23A8B}" type="presParOf" srcId="{EA8297CA-ECCD-470F-A4BB-A662AA694B1C}" destId="{D67B351F-16D9-428F-BF21-10D60568D2EC}" srcOrd="0" destOrd="0" presId="urn:microsoft.com/office/officeart/2005/8/layout/hierarchy2"/>
    <dgm:cxn modelId="{2DB22083-9BD7-430F-AA07-3E45A899625F}" type="presParOf" srcId="{3465D8BA-5945-4BBA-821C-2CFE9C7DB572}" destId="{1E7D03F1-2B6C-4E28-9132-83416EB32B92}" srcOrd="3" destOrd="0" presId="urn:microsoft.com/office/officeart/2005/8/layout/hierarchy2"/>
    <dgm:cxn modelId="{EEA5AE90-7CE4-49E8-B14A-305C99B3088C}" type="presParOf" srcId="{1E7D03F1-2B6C-4E28-9132-83416EB32B92}" destId="{C2DB3A4C-7477-4A99-B205-8E80B1390115}" srcOrd="0" destOrd="0" presId="urn:microsoft.com/office/officeart/2005/8/layout/hierarchy2"/>
    <dgm:cxn modelId="{99B18C3D-1903-4065-9CC6-63239C72E690}" type="presParOf" srcId="{1E7D03F1-2B6C-4E28-9132-83416EB32B92}" destId="{DCA29E4D-23FD-40DF-9D35-D4C1E7836B72}" srcOrd="1" destOrd="0" presId="urn:microsoft.com/office/officeart/2005/8/layout/hierarchy2"/>
    <dgm:cxn modelId="{895C3BC9-D9E6-4F3F-9979-D409BF067681}" type="presParOf" srcId="{3465D8BA-5945-4BBA-821C-2CFE9C7DB572}" destId="{01846561-A600-4614-A77B-CD8F8C31F973}" srcOrd="4" destOrd="0" presId="urn:microsoft.com/office/officeart/2005/8/layout/hierarchy2"/>
    <dgm:cxn modelId="{A9507DBC-2C44-4C20-9292-B62DDBF9E05D}" type="presParOf" srcId="{01846561-A600-4614-A77B-CD8F8C31F973}" destId="{7B96AECC-5B11-41A4-9470-BEE5C07E5C4F}" srcOrd="0" destOrd="0" presId="urn:microsoft.com/office/officeart/2005/8/layout/hierarchy2"/>
    <dgm:cxn modelId="{41D70830-6D9E-451C-B129-2CD57C4075FD}" type="presParOf" srcId="{3465D8BA-5945-4BBA-821C-2CFE9C7DB572}" destId="{5D13811F-B961-4F9F-9A59-40243A448E86}" srcOrd="5" destOrd="0" presId="urn:microsoft.com/office/officeart/2005/8/layout/hierarchy2"/>
    <dgm:cxn modelId="{8B22E11D-79E4-477C-89C5-66937B037438}" type="presParOf" srcId="{5D13811F-B961-4F9F-9A59-40243A448E86}" destId="{E767099F-18A7-4DB8-AD0D-7509A2B06AB5}" srcOrd="0" destOrd="0" presId="urn:microsoft.com/office/officeart/2005/8/layout/hierarchy2"/>
    <dgm:cxn modelId="{B86AB0FD-173B-44B5-B725-D362BB247ED7}" type="presParOf" srcId="{5D13811F-B961-4F9F-9A59-40243A448E86}" destId="{96F02144-7C73-46CA-8096-DC023DCDAA36}" srcOrd="1" destOrd="0" presId="urn:microsoft.com/office/officeart/2005/8/layout/hierarchy2"/>
    <dgm:cxn modelId="{692F3129-63F0-4F43-9D48-784169211C29}" type="presParOf" srcId="{3465D8BA-5945-4BBA-821C-2CFE9C7DB572}" destId="{77F6D8E3-919E-488A-84A6-C57A24F7BB49}" srcOrd="6" destOrd="0" presId="urn:microsoft.com/office/officeart/2005/8/layout/hierarchy2"/>
    <dgm:cxn modelId="{A3EEA6B2-C4DC-4B12-BFE5-C42426B7B8A8}" type="presParOf" srcId="{77F6D8E3-919E-488A-84A6-C57A24F7BB49}" destId="{F8EF6B22-841A-42E4-AB07-77F724AA1862}" srcOrd="0" destOrd="0" presId="urn:microsoft.com/office/officeart/2005/8/layout/hierarchy2"/>
    <dgm:cxn modelId="{8FEA2A52-F5D4-49A4-9046-8FA7C7844D0D}" type="presParOf" srcId="{3465D8BA-5945-4BBA-821C-2CFE9C7DB572}" destId="{A226E258-0A4D-409B-B3EA-8E4B727EF9E2}" srcOrd="7" destOrd="0" presId="urn:microsoft.com/office/officeart/2005/8/layout/hierarchy2"/>
    <dgm:cxn modelId="{9653D741-E9A6-4C83-9514-873FC0623302}" type="presParOf" srcId="{A226E258-0A4D-409B-B3EA-8E4B727EF9E2}" destId="{E744B2DC-8733-4CDE-8207-328FFC2DBEEF}" srcOrd="0" destOrd="0" presId="urn:microsoft.com/office/officeart/2005/8/layout/hierarchy2"/>
    <dgm:cxn modelId="{8135632B-8EBD-4330-86DF-60FC9CA1F520}" type="presParOf" srcId="{A226E258-0A4D-409B-B3EA-8E4B727EF9E2}" destId="{E64C529A-9342-4A57-BB39-08124AE7B3F7}" srcOrd="1" destOrd="0" presId="urn:microsoft.com/office/officeart/2005/8/layout/hierarchy2"/>
    <dgm:cxn modelId="{457A8406-45F6-46CA-8483-F4DC14943B66}" type="presParOf" srcId="{5D38D5A7-785F-422E-AAB8-A35821BC5C9B}" destId="{EAA377A5-C411-4A70-BAE1-EB977EFF8C24}" srcOrd="2" destOrd="0" presId="urn:microsoft.com/office/officeart/2005/8/layout/hierarchy2"/>
    <dgm:cxn modelId="{C75013B8-A2E8-4837-945D-A9BBFC44BA30}" type="presParOf" srcId="{EAA377A5-C411-4A70-BAE1-EB977EFF8C24}" destId="{723DA8C7-AEE3-447B-BACA-834C8422AA29}" srcOrd="0" destOrd="0" presId="urn:microsoft.com/office/officeart/2005/8/layout/hierarchy2"/>
    <dgm:cxn modelId="{B7E5E260-EBB0-4857-A074-9CE892AA6374}" type="presParOf" srcId="{5D38D5A7-785F-422E-AAB8-A35821BC5C9B}" destId="{BDB84F71-406F-406F-8CA4-BE80C5242351}" srcOrd="3" destOrd="0" presId="urn:microsoft.com/office/officeart/2005/8/layout/hierarchy2"/>
    <dgm:cxn modelId="{6744DE49-37DE-40E3-98F7-DC92800AA922}" type="presParOf" srcId="{BDB84F71-406F-406F-8CA4-BE80C5242351}" destId="{D58F8671-2A85-44C7-8677-3FC5C60AF79E}" srcOrd="0" destOrd="0" presId="urn:microsoft.com/office/officeart/2005/8/layout/hierarchy2"/>
    <dgm:cxn modelId="{67F24F8C-68D2-4F81-9830-940090993532}" type="presParOf" srcId="{BDB84F71-406F-406F-8CA4-BE80C5242351}" destId="{81B4DF99-B2B6-44E4-B31E-C397AA3B60FB}" srcOrd="1" destOrd="0" presId="urn:microsoft.com/office/officeart/2005/8/layout/hierarchy2"/>
    <dgm:cxn modelId="{79359542-BD3D-4F8C-92AB-5B2285350BDE}" type="presParOf" srcId="{81B4DF99-B2B6-44E4-B31E-C397AA3B60FB}" destId="{F8137427-7308-458E-933E-AAF8EC02AD3F}" srcOrd="0" destOrd="0" presId="urn:microsoft.com/office/officeart/2005/8/layout/hierarchy2"/>
    <dgm:cxn modelId="{7D110DC4-A760-42CA-ACF2-85094FD7107D}" type="presParOf" srcId="{F8137427-7308-458E-933E-AAF8EC02AD3F}" destId="{21FAD8C4-A44E-4934-AC7A-6DEBD191F647}" srcOrd="0" destOrd="0" presId="urn:microsoft.com/office/officeart/2005/8/layout/hierarchy2"/>
    <dgm:cxn modelId="{117D7FFC-3693-4BBC-9347-264FA9B2EAD5}" type="presParOf" srcId="{81B4DF99-B2B6-44E4-B31E-C397AA3B60FB}" destId="{26D7F568-7FDE-42ED-A11D-0826E4B4F465}" srcOrd="1" destOrd="0" presId="urn:microsoft.com/office/officeart/2005/8/layout/hierarchy2"/>
    <dgm:cxn modelId="{79D94F58-31FD-44F8-A355-AD632A53D807}" type="presParOf" srcId="{26D7F568-7FDE-42ED-A11D-0826E4B4F465}" destId="{2C47486D-916A-4DDA-BA3F-67906AF3B2FA}" srcOrd="0" destOrd="0" presId="urn:microsoft.com/office/officeart/2005/8/layout/hierarchy2"/>
    <dgm:cxn modelId="{93C6682B-A19B-4BDF-87E6-F7BFE8F2C413}" type="presParOf" srcId="{26D7F568-7FDE-42ED-A11D-0826E4B4F465}" destId="{CB3837B6-CDEC-463A-B2E0-484AFFB45D6E}" srcOrd="1" destOrd="0" presId="urn:microsoft.com/office/officeart/2005/8/layout/hierarchy2"/>
    <dgm:cxn modelId="{76C63282-DF03-4D90-9BB0-704BFC05DF64}" type="presParOf" srcId="{81B4DF99-B2B6-44E4-B31E-C397AA3B60FB}" destId="{85E31732-6462-467E-9A6D-D2BED8C95DF0}" srcOrd="2" destOrd="0" presId="urn:microsoft.com/office/officeart/2005/8/layout/hierarchy2"/>
    <dgm:cxn modelId="{A9811101-6C29-413A-B122-12C9D0AED6D9}" type="presParOf" srcId="{85E31732-6462-467E-9A6D-D2BED8C95DF0}" destId="{D9541D92-4920-4064-BD75-9E893BD42FCA}" srcOrd="0" destOrd="0" presId="urn:microsoft.com/office/officeart/2005/8/layout/hierarchy2"/>
    <dgm:cxn modelId="{8C172953-E900-4DF1-A7DD-17A97F3D48B7}" type="presParOf" srcId="{81B4DF99-B2B6-44E4-B31E-C397AA3B60FB}" destId="{5247FE08-3EC7-440C-A4AA-96A7144E1F0C}" srcOrd="3" destOrd="0" presId="urn:microsoft.com/office/officeart/2005/8/layout/hierarchy2"/>
    <dgm:cxn modelId="{D6EDF2EF-F4BF-4C7F-BAA2-E1A23A18EF52}" type="presParOf" srcId="{5247FE08-3EC7-440C-A4AA-96A7144E1F0C}" destId="{997937A4-5D4A-4BCC-A433-5C6F95CECBC5}" srcOrd="0" destOrd="0" presId="urn:microsoft.com/office/officeart/2005/8/layout/hierarchy2"/>
    <dgm:cxn modelId="{0CFD3475-1F47-4A80-9251-3321E3908693}" type="presParOf" srcId="{5247FE08-3EC7-440C-A4AA-96A7144E1F0C}" destId="{F66443CA-A54B-4CAA-8B6B-C56F9A774190}" srcOrd="1" destOrd="0" presId="urn:microsoft.com/office/officeart/2005/8/layout/hierarchy2"/>
    <dgm:cxn modelId="{3F342DAA-B748-4D0E-A271-FFBDE50FF1C9}" type="presParOf" srcId="{81B4DF99-B2B6-44E4-B31E-C397AA3B60FB}" destId="{C48E0D56-BEE3-4E36-BFA8-84476C8B44F2}" srcOrd="4" destOrd="0" presId="urn:microsoft.com/office/officeart/2005/8/layout/hierarchy2"/>
    <dgm:cxn modelId="{FC2C22AD-A3C0-4514-9495-FC700BD05FCA}" type="presParOf" srcId="{C48E0D56-BEE3-4E36-BFA8-84476C8B44F2}" destId="{0F93451B-B78F-430A-96B8-038598580E24}" srcOrd="0" destOrd="0" presId="urn:microsoft.com/office/officeart/2005/8/layout/hierarchy2"/>
    <dgm:cxn modelId="{FE6163F1-A6AC-4EC0-B9EB-3ACDC1911920}" type="presParOf" srcId="{81B4DF99-B2B6-44E4-B31E-C397AA3B60FB}" destId="{3EBFFC1F-3FBB-4810-AE7D-FE39A04DFA7D}" srcOrd="5" destOrd="0" presId="urn:microsoft.com/office/officeart/2005/8/layout/hierarchy2"/>
    <dgm:cxn modelId="{1E727698-451C-48AA-AEB9-62CEC9D5A4A6}" type="presParOf" srcId="{3EBFFC1F-3FBB-4810-AE7D-FE39A04DFA7D}" destId="{FD642A01-E44D-4DCF-9274-6136FF9D22AC}" srcOrd="0" destOrd="0" presId="urn:microsoft.com/office/officeart/2005/8/layout/hierarchy2"/>
    <dgm:cxn modelId="{DAF2A7C2-6350-4C12-AD9A-51C800F80E66}" type="presParOf" srcId="{3EBFFC1F-3FBB-4810-AE7D-FE39A04DFA7D}" destId="{078DD84E-3273-482D-8E42-869FD17CBC3C}" srcOrd="1" destOrd="0" presId="urn:microsoft.com/office/officeart/2005/8/layout/hierarchy2"/>
    <dgm:cxn modelId="{9A077ACE-09C4-4D6F-9892-C5A42D31F43C}" type="presParOf" srcId="{81B4DF99-B2B6-44E4-B31E-C397AA3B60FB}" destId="{71F715D6-49A4-4CCC-B9A1-637142810879}" srcOrd="6" destOrd="0" presId="urn:microsoft.com/office/officeart/2005/8/layout/hierarchy2"/>
    <dgm:cxn modelId="{37CF8543-6298-49E5-9E3B-93960D7AE7AC}" type="presParOf" srcId="{71F715D6-49A4-4CCC-B9A1-637142810879}" destId="{93E77DD6-08D2-4B90-B529-590AC9E03045}" srcOrd="0" destOrd="0" presId="urn:microsoft.com/office/officeart/2005/8/layout/hierarchy2"/>
    <dgm:cxn modelId="{8394C88A-C1B0-4A50-8450-1926CA922333}" type="presParOf" srcId="{81B4DF99-B2B6-44E4-B31E-C397AA3B60FB}" destId="{18C0EB11-8E49-41FB-AB18-D5BBA507D062}" srcOrd="7" destOrd="0" presId="urn:microsoft.com/office/officeart/2005/8/layout/hierarchy2"/>
    <dgm:cxn modelId="{E84AC754-330C-4C6C-886D-D7A8FDA361B2}" type="presParOf" srcId="{18C0EB11-8E49-41FB-AB18-D5BBA507D062}" destId="{10F27032-8786-40E2-AE9A-CBCCAF7F0C1F}" srcOrd="0" destOrd="0" presId="urn:microsoft.com/office/officeart/2005/8/layout/hierarchy2"/>
    <dgm:cxn modelId="{4E1AC0AF-FFAD-45F7-9568-DBF445AFE0E4}" type="presParOf" srcId="{18C0EB11-8E49-41FB-AB18-D5BBA507D062}" destId="{61399E5D-83A1-4029-A52F-4F439E6A7998}" srcOrd="1" destOrd="0" presId="urn:microsoft.com/office/officeart/2005/8/layout/hierarchy2"/>
    <dgm:cxn modelId="{D46B3354-C5F9-44EF-9957-B130DCDF5B22}" type="presParOf" srcId="{81B4DF99-B2B6-44E4-B31E-C397AA3B60FB}" destId="{3D076917-947C-408B-9F1B-103C1E1971C6}" srcOrd="8" destOrd="0" presId="urn:microsoft.com/office/officeart/2005/8/layout/hierarchy2"/>
    <dgm:cxn modelId="{F06BB6F2-0D02-4D8C-9884-115D290A7CFC}" type="presParOf" srcId="{3D076917-947C-408B-9F1B-103C1E1971C6}" destId="{DC0BCBC3-BC0E-4358-AE8D-572F4B42A928}" srcOrd="0" destOrd="0" presId="urn:microsoft.com/office/officeart/2005/8/layout/hierarchy2"/>
    <dgm:cxn modelId="{A3EF2062-9528-465B-B1FE-A04E74DC9195}" type="presParOf" srcId="{81B4DF99-B2B6-44E4-B31E-C397AA3B60FB}" destId="{89458C41-1D40-4DE6-97B7-03798702A11C}" srcOrd="9" destOrd="0" presId="urn:microsoft.com/office/officeart/2005/8/layout/hierarchy2"/>
    <dgm:cxn modelId="{5BDFC0BA-47E0-4A82-8BA3-F0593DAC8E98}" type="presParOf" srcId="{89458C41-1D40-4DE6-97B7-03798702A11C}" destId="{39F94277-8A09-4C2F-B1B3-890D482C5D61}" srcOrd="0" destOrd="0" presId="urn:microsoft.com/office/officeart/2005/8/layout/hierarchy2"/>
    <dgm:cxn modelId="{34851EB9-0211-480D-A70F-6DAE5E360FB4}" type="presParOf" srcId="{89458C41-1D40-4DE6-97B7-03798702A11C}" destId="{187277C4-90F3-4B47-AEB3-D4C13BC5E0D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9D984C-615A-487F-9CE3-601F087431E2}">
      <dsp:nvSpPr>
        <dsp:cNvPr id="0" name=""/>
        <dsp:cNvSpPr/>
      </dsp:nvSpPr>
      <dsp:spPr>
        <a:xfrm>
          <a:off x="1417314" y="2086482"/>
          <a:ext cx="1819157" cy="483165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/>
            <a:t>Indicateurs</a:t>
          </a:r>
        </a:p>
      </dsp:txBody>
      <dsp:txXfrm>
        <a:off x="1431465" y="2100633"/>
        <a:ext cx="1790855" cy="454863"/>
      </dsp:txXfrm>
    </dsp:sp>
    <dsp:sp modelId="{99A3BA80-F465-47E2-801A-289C70BEADD1}">
      <dsp:nvSpPr>
        <dsp:cNvPr id="0" name=""/>
        <dsp:cNvSpPr/>
      </dsp:nvSpPr>
      <dsp:spPr>
        <a:xfrm rot="17230830">
          <a:off x="2775447" y="1694155"/>
          <a:ext cx="1308581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1308581" y="88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3397023" y="1670254"/>
        <a:ext cx="65429" cy="65429"/>
      </dsp:txXfrm>
    </dsp:sp>
    <dsp:sp modelId="{D5F703F2-1797-4A52-AF60-4FC1EEBC2CD5}">
      <dsp:nvSpPr>
        <dsp:cNvPr id="0" name=""/>
        <dsp:cNvSpPr/>
      </dsp:nvSpPr>
      <dsp:spPr>
        <a:xfrm>
          <a:off x="3623003" y="836291"/>
          <a:ext cx="1933522" cy="48316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/>
            <a:t>Objectifs</a:t>
          </a:r>
        </a:p>
      </dsp:txBody>
      <dsp:txXfrm>
        <a:off x="3637154" y="850442"/>
        <a:ext cx="1905220" cy="454863"/>
      </dsp:txXfrm>
    </dsp:sp>
    <dsp:sp modelId="{F67BFFEE-E327-4400-B596-2767351A9CF5}">
      <dsp:nvSpPr>
        <dsp:cNvPr id="0" name=""/>
        <dsp:cNvSpPr/>
      </dsp:nvSpPr>
      <dsp:spPr>
        <a:xfrm rot="17692822">
          <a:off x="5290427" y="652330"/>
          <a:ext cx="918729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918729" y="88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5726824" y="638175"/>
        <a:ext cx="45936" cy="45936"/>
      </dsp:txXfrm>
    </dsp:sp>
    <dsp:sp modelId="{62D2A546-0DE4-42B3-AFC8-BA5534BBFC6C}">
      <dsp:nvSpPr>
        <dsp:cNvPr id="0" name=""/>
        <dsp:cNvSpPr/>
      </dsp:nvSpPr>
      <dsp:spPr>
        <a:xfrm>
          <a:off x="5943058" y="2830"/>
          <a:ext cx="1876914" cy="48316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/>
            <a:t>Mortalité</a:t>
          </a:r>
        </a:p>
      </dsp:txBody>
      <dsp:txXfrm>
        <a:off x="5957209" y="16981"/>
        <a:ext cx="1848612" cy="454863"/>
      </dsp:txXfrm>
    </dsp:sp>
    <dsp:sp modelId="{EA8297CA-ECCD-470F-A4BB-A662AA694B1C}">
      <dsp:nvSpPr>
        <dsp:cNvPr id="0" name=""/>
        <dsp:cNvSpPr/>
      </dsp:nvSpPr>
      <dsp:spPr>
        <a:xfrm rot="19457599">
          <a:off x="5511784" y="930150"/>
          <a:ext cx="476016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476016" y="88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5737892" y="927063"/>
        <a:ext cx="23800" cy="23800"/>
      </dsp:txXfrm>
    </dsp:sp>
    <dsp:sp modelId="{C2DB3A4C-7477-4A99-B205-8E80B1390115}">
      <dsp:nvSpPr>
        <dsp:cNvPr id="0" name=""/>
        <dsp:cNvSpPr/>
      </dsp:nvSpPr>
      <dsp:spPr>
        <a:xfrm>
          <a:off x="5943058" y="558470"/>
          <a:ext cx="1902996" cy="48316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/>
            <a:t>Morbidité</a:t>
          </a:r>
        </a:p>
      </dsp:txBody>
      <dsp:txXfrm>
        <a:off x="5957209" y="572621"/>
        <a:ext cx="1874694" cy="454863"/>
      </dsp:txXfrm>
    </dsp:sp>
    <dsp:sp modelId="{01846561-A600-4614-A77B-CD8F8C31F973}">
      <dsp:nvSpPr>
        <dsp:cNvPr id="0" name=""/>
        <dsp:cNvSpPr/>
      </dsp:nvSpPr>
      <dsp:spPr>
        <a:xfrm rot="2142401">
          <a:off x="5511784" y="1207970"/>
          <a:ext cx="476016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476016" y="88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5737892" y="1204883"/>
        <a:ext cx="23800" cy="23800"/>
      </dsp:txXfrm>
    </dsp:sp>
    <dsp:sp modelId="{E767099F-18A7-4DB8-AD0D-7509A2B06AB5}">
      <dsp:nvSpPr>
        <dsp:cNvPr id="0" name=""/>
        <dsp:cNvSpPr/>
      </dsp:nvSpPr>
      <dsp:spPr>
        <a:xfrm>
          <a:off x="5943058" y="1114111"/>
          <a:ext cx="1887795" cy="48316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/>
            <a:t>Coût</a:t>
          </a:r>
        </a:p>
      </dsp:txBody>
      <dsp:txXfrm>
        <a:off x="5957209" y="1128262"/>
        <a:ext cx="1859493" cy="454863"/>
      </dsp:txXfrm>
    </dsp:sp>
    <dsp:sp modelId="{77F6D8E3-919E-488A-84A6-C57A24F7BB49}">
      <dsp:nvSpPr>
        <dsp:cNvPr id="0" name=""/>
        <dsp:cNvSpPr/>
      </dsp:nvSpPr>
      <dsp:spPr>
        <a:xfrm rot="3907178">
          <a:off x="5290427" y="1485790"/>
          <a:ext cx="918729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918729" y="88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5726824" y="1471635"/>
        <a:ext cx="45936" cy="45936"/>
      </dsp:txXfrm>
    </dsp:sp>
    <dsp:sp modelId="{E744B2DC-8733-4CDE-8207-328FFC2DBEEF}">
      <dsp:nvSpPr>
        <dsp:cNvPr id="0" name=""/>
        <dsp:cNvSpPr/>
      </dsp:nvSpPr>
      <dsp:spPr>
        <a:xfrm>
          <a:off x="5943058" y="1669751"/>
          <a:ext cx="1942113" cy="48316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 err="1"/>
            <a:t>Sinistrabilité</a:t>
          </a:r>
          <a:endParaRPr lang="fr-FR" sz="2000" kern="1200" dirty="0"/>
        </a:p>
      </dsp:txBody>
      <dsp:txXfrm>
        <a:off x="5957209" y="1683902"/>
        <a:ext cx="1913811" cy="454863"/>
      </dsp:txXfrm>
    </dsp:sp>
    <dsp:sp modelId="{EAA377A5-C411-4A70-BAE1-EB977EFF8C24}">
      <dsp:nvSpPr>
        <dsp:cNvPr id="0" name=""/>
        <dsp:cNvSpPr/>
      </dsp:nvSpPr>
      <dsp:spPr>
        <a:xfrm rot="4369170">
          <a:off x="2775447" y="2944346"/>
          <a:ext cx="1308581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1308581" y="88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3397023" y="2920445"/>
        <a:ext cx="65429" cy="65429"/>
      </dsp:txXfrm>
    </dsp:sp>
    <dsp:sp modelId="{D58F8671-2A85-44C7-8677-3FC5C60AF79E}">
      <dsp:nvSpPr>
        <dsp:cNvPr id="0" name=""/>
        <dsp:cNvSpPr/>
      </dsp:nvSpPr>
      <dsp:spPr>
        <a:xfrm>
          <a:off x="3623003" y="3336673"/>
          <a:ext cx="1938044" cy="483165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/>
            <a:t>Subjectifs</a:t>
          </a:r>
        </a:p>
      </dsp:txBody>
      <dsp:txXfrm>
        <a:off x="3637154" y="3350824"/>
        <a:ext cx="1909742" cy="454863"/>
      </dsp:txXfrm>
    </dsp:sp>
    <dsp:sp modelId="{F8137427-7308-458E-933E-AAF8EC02AD3F}">
      <dsp:nvSpPr>
        <dsp:cNvPr id="0" name=""/>
        <dsp:cNvSpPr/>
      </dsp:nvSpPr>
      <dsp:spPr>
        <a:xfrm rot="17350740">
          <a:off x="5166022" y="3013802"/>
          <a:ext cx="1176585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1176585" y="88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5724900" y="2993200"/>
        <a:ext cx="58829" cy="58829"/>
      </dsp:txXfrm>
    </dsp:sp>
    <dsp:sp modelId="{2C47486D-916A-4DDA-BA3F-67906AF3B2FA}">
      <dsp:nvSpPr>
        <dsp:cNvPr id="0" name=""/>
        <dsp:cNvSpPr/>
      </dsp:nvSpPr>
      <dsp:spPr>
        <a:xfrm>
          <a:off x="5947581" y="2225392"/>
          <a:ext cx="1957835" cy="483165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/>
            <a:t>Ressenti des patients</a:t>
          </a:r>
        </a:p>
      </dsp:txBody>
      <dsp:txXfrm>
        <a:off x="5961732" y="2239543"/>
        <a:ext cx="1929533" cy="454863"/>
      </dsp:txXfrm>
    </dsp:sp>
    <dsp:sp modelId="{85E31732-6462-467E-9A6D-D2BED8C95DF0}">
      <dsp:nvSpPr>
        <dsp:cNvPr id="0" name=""/>
        <dsp:cNvSpPr/>
      </dsp:nvSpPr>
      <dsp:spPr>
        <a:xfrm rot="18289469">
          <a:off x="5415883" y="3291622"/>
          <a:ext cx="676863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676863" y="88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5737393" y="3283514"/>
        <a:ext cx="33843" cy="33843"/>
      </dsp:txXfrm>
    </dsp:sp>
    <dsp:sp modelId="{997937A4-5D4A-4BCC-A433-5C6F95CECBC5}">
      <dsp:nvSpPr>
        <dsp:cNvPr id="0" name=""/>
        <dsp:cNvSpPr/>
      </dsp:nvSpPr>
      <dsp:spPr>
        <a:xfrm>
          <a:off x="5947581" y="2781032"/>
          <a:ext cx="1924554" cy="483165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/>
            <a:t>Ressenti de la population </a:t>
          </a:r>
          <a:r>
            <a:rPr lang="fr-FR" sz="2000" kern="1200" dirty="0" err="1"/>
            <a:t>gle</a:t>
          </a:r>
          <a:endParaRPr lang="fr-FR" sz="2000" kern="1200" dirty="0"/>
        </a:p>
      </dsp:txBody>
      <dsp:txXfrm>
        <a:off x="5961732" y="2795183"/>
        <a:ext cx="1896252" cy="454863"/>
      </dsp:txXfrm>
    </dsp:sp>
    <dsp:sp modelId="{C48E0D56-BEE3-4E36-BFA8-84476C8B44F2}">
      <dsp:nvSpPr>
        <dsp:cNvPr id="0" name=""/>
        <dsp:cNvSpPr/>
      </dsp:nvSpPr>
      <dsp:spPr>
        <a:xfrm>
          <a:off x="5561048" y="3569442"/>
          <a:ext cx="386532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386532" y="88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5744651" y="3568592"/>
        <a:ext cx="19326" cy="19326"/>
      </dsp:txXfrm>
    </dsp:sp>
    <dsp:sp modelId="{FD642A01-E44D-4DCF-9274-6136FF9D22AC}">
      <dsp:nvSpPr>
        <dsp:cNvPr id="0" name=""/>
        <dsp:cNvSpPr/>
      </dsp:nvSpPr>
      <dsp:spPr>
        <a:xfrm>
          <a:off x="5947581" y="3336673"/>
          <a:ext cx="1963672" cy="483165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/>
            <a:t>Ressenti des professionnels</a:t>
          </a:r>
        </a:p>
      </dsp:txBody>
      <dsp:txXfrm>
        <a:off x="5961732" y="3350824"/>
        <a:ext cx="1935370" cy="454863"/>
      </dsp:txXfrm>
    </dsp:sp>
    <dsp:sp modelId="{71F715D6-49A4-4CCC-B9A1-637142810879}">
      <dsp:nvSpPr>
        <dsp:cNvPr id="0" name=""/>
        <dsp:cNvSpPr/>
      </dsp:nvSpPr>
      <dsp:spPr>
        <a:xfrm rot="3310531">
          <a:off x="5415883" y="3847262"/>
          <a:ext cx="676863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676863" y="88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5737393" y="3839154"/>
        <a:ext cx="33843" cy="33843"/>
      </dsp:txXfrm>
    </dsp:sp>
    <dsp:sp modelId="{10F27032-8786-40E2-AE9A-CBCCAF7F0C1F}">
      <dsp:nvSpPr>
        <dsp:cNvPr id="0" name=""/>
        <dsp:cNvSpPr/>
      </dsp:nvSpPr>
      <dsp:spPr>
        <a:xfrm>
          <a:off x="5947581" y="3892313"/>
          <a:ext cx="1989753" cy="483165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/>
            <a:t>Ressenti des gestionnaires</a:t>
          </a:r>
        </a:p>
      </dsp:txBody>
      <dsp:txXfrm>
        <a:off x="5961732" y="3906464"/>
        <a:ext cx="1961451" cy="454863"/>
      </dsp:txXfrm>
    </dsp:sp>
    <dsp:sp modelId="{3D076917-947C-408B-9F1B-103C1E1971C6}">
      <dsp:nvSpPr>
        <dsp:cNvPr id="0" name=""/>
        <dsp:cNvSpPr/>
      </dsp:nvSpPr>
      <dsp:spPr>
        <a:xfrm rot="4249260">
          <a:off x="5166022" y="4125082"/>
          <a:ext cx="1176585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1176585" y="88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kern="1200"/>
        </a:p>
      </dsp:txBody>
      <dsp:txXfrm>
        <a:off x="5724900" y="4104481"/>
        <a:ext cx="58829" cy="58829"/>
      </dsp:txXfrm>
    </dsp:sp>
    <dsp:sp modelId="{39F94277-8A09-4C2F-B1B3-890D482C5D61}">
      <dsp:nvSpPr>
        <dsp:cNvPr id="0" name=""/>
        <dsp:cNvSpPr/>
      </dsp:nvSpPr>
      <dsp:spPr>
        <a:xfrm>
          <a:off x="5947581" y="4447954"/>
          <a:ext cx="1963672" cy="483165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/>
            <a:t>Ressenti des politiques</a:t>
          </a:r>
        </a:p>
      </dsp:txBody>
      <dsp:txXfrm>
        <a:off x="5961732" y="4462105"/>
        <a:ext cx="1935370" cy="4548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11/20/2016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665927" y="1383324"/>
            <a:ext cx="8152327" cy="25908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150000"/>
              </a:lnSpc>
            </a:pPr>
            <a:r>
              <a:rPr lang="fr-FR" dirty="0" smtClean="0"/>
              <a:t>RÔLE DU PHARMACIEN DANS LA PREVENTION ET LE CONTRÔLE DES INFECTIONS NOSOCOMIALES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96380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65938" y="433754"/>
            <a:ext cx="5943600" cy="73855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3600" dirty="0"/>
              <a:t>Plan de l’exposé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1066800" y="1922585"/>
            <a:ext cx="9478487" cy="4372707"/>
          </a:xfr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fr-FR" sz="4000" dirty="0" smtClean="0"/>
              <a:t>I - Importance du problème infectieux</a:t>
            </a:r>
          </a:p>
          <a:p>
            <a:pPr>
              <a:lnSpc>
                <a:spcPct val="200000"/>
              </a:lnSpc>
            </a:pPr>
            <a:r>
              <a:rPr lang="fr-FR" sz="4000" dirty="0" smtClean="0"/>
              <a:t>II- Mission  </a:t>
            </a:r>
          </a:p>
          <a:p>
            <a:pPr>
              <a:lnSpc>
                <a:spcPct val="200000"/>
              </a:lnSpc>
            </a:pPr>
            <a:r>
              <a:rPr lang="fr-FR" sz="4000" dirty="0" smtClean="0"/>
              <a:t>III- Activités 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419990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23845" y="281354"/>
            <a:ext cx="6025663" cy="8323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INTRODUCTION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28246" y="1371600"/>
            <a:ext cx="11359662" cy="5275385"/>
          </a:xfr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FR" sz="3200" dirty="0" smtClean="0"/>
              <a:t>Hôpital = haut lieu de la technicité et de la recherche permanente d’une meilleure qualité des soins.</a:t>
            </a:r>
          </a:p>
          <a:p>
            <a:pPr>
              <a:lnSpc>
                <a:spcPct val="150000"/>
              </a:lnSpc>
            </a:pPr>
            <a:r>
              <a:rPr lang="fr-FR" sz="3200" dirty="0" smtClean="0"/>
              <a:t> Réputation     		lié non seulement à la disponibilité des médicaments mais aussi à la gestion des risques notamment le risque infectieux.</a:t>
            </a:r>
          </a:p>
          <a:p>
            <a:pPr>
              <a:lnSpc>
                <a:spcPct val="150000"/>
              </a:lnSpc>
            </a:pPr>
            <a:r>
              <a:rPr lang="fr-FR" sz="3200" dirty="0" smtClean="0"/>
              <a:t>La fonction de soin du pharmacien l’amène à s’impliquer à cette gestion du risque infectieux.</a:t>
            </a:r>
            <a:endParaRPr lang="fr-FR" sz="3200" dirty="0"/>
          </a:p>
        </p:txBody>
      </p:sp>
      <p:sp>
        <p:nvSpPr>
          <p:cNvPr id="4" name="Flèche droite 3"/>
          <p:cNvSpPr/>
          <p:nvPr/>
        </p:nvSpPr>
        <p:spPr>
          <a:xfrm>
            <a:off x="3470031" y="3223845"/>
            <a:ext cx="1230923" cy="1055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1876425" y="1122363"/>
            <a:ext cx="8791575" cy="1930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/>
              <a:t>PARTIE 1</a:t>
            </a:r>
            <a:endParaRPr lang="fr-FR" sz="4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631809" y="3523957"/>
            <a:ext cx="5945945" cy="2067951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</a:pPr>
            <a:r>
              <a:rPr lang="fr-FR" sz="3600" dirty="0" smtClean="0">
                <a:solidFill>
                  <a:srgbClr val="002060"/>
                </a:solidFill>
              </a:rPr>
              <a:t>IMPORTANCE DU PROBLEME </a:t>
            </a:r>
            <a:endParaRPr lang="fr-F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20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9997" y="316523"/>
            <a:ext cx="8307387" cy="77372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dirty="0" smtClean="0">
                <a:solidFill>
                  <a:srgbClr val="002060"/>
                </a:solidFill>
              </a:rPr>
              <a:t>IMPORTANCE DU PROBLEME </a:t>
            </a:r>
            <a:endParaRPr lang="fr-FR" dirty="0"/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sz="quarter" idx="1"/>
          </p:nvPr>
        </p:nvGraphicFramePr>
        <p:xfrm>
          <a:off x="785813" y="1419225"/>
          <a:ext cx="9354649" cy="4933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185" y="152401"/>
            <a:ext cx="11265876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85292" y="316524"/>
            <a:ext cx="7784124" cy="12895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b="1" dirty="0" smtClean="0"/>
              <a:t>Incidence des IAS dans les pays</a:t>
            </a:r>
            <a:br>
              <a:rPr lang="fr-FR" b="1" dirty="0" smtClean="0"/>
            </a:br>
            <a:r>
              <a:rPr lang="fr-FR" b="1" dirty="0" smtClean="0"/>
              <a:t>à moyens et bas revenus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63415" y="2016370"/>
            <a:ext cx="10879015" cy="4618892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fr-FR" sz="4000" dirty="0" smtClean="0"/>
              <a:t> Incidence moyenne des ISO :11,8%</a:t>
            </a:r>
          </a:p>
          <a:p>
            <a:pPr>
              <a:lnSpc>
                <a:spcPct val="200000"/>
              </a:lnSpc>
            </a:pPr>
            <a:r>
              <a:rPr lang="fr-FR" sz="4000" dirty="0" smtClean="0"/>
              <a:t> Incidence en réanimation 2-3 fois supérieure à celle des pays à hauts revenus.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93477" y="618519"/>
            <a:ext cx="5181600" cy="6827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3600" b="1" dirty="0" smtClean="0"/>
              <a:t>Létalité</a:t>
            </a:r>
            <a:endParaRPr lang="fr-FR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46185" y="1582614"/>
            <a:ext cx="11500337" cy="4994032"/>
          </a:xfr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fr-FR" sz="3600" dirty="0" smtClean="0"/>
              <a:t>Europe: 37 000 décès sont attribuables aux IAS = crash quotidien d’un avion de 100 places.</a:t>
            </a:r>
          </a:p>
          <a:p>
            <a:pPr>
              <a:lnSpc>
                <a:spcPct val="200000"/>
              </a:lnSpc>
            </a:pPr>
            <a:r>
              <a:rPr lang="fr-FR" sz="3600" dirty="0" smtClean="0"/>
              <a:t>USA (2002), environ 99 000 décès étaient attribuées aux IAS = crash quotidien d’un avion de 300 places.</a:t>
            </a:r>
            <a:endParaRPr lang="fr-FR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1876425" y="1122363"/>
            <a:ext cx="8791575" cy="1930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/>
              <a:t>PARTIE 2</a:t>
            </a:r>
            <a:endParaRPr lang="fr-FR" sz="4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502855" y="3559126"/>
            <a:ext cx="5205047" cy="1434905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>
            <a:noAutofit/>
          </a:bodyPr>
          <a:lstStyle/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MISSIONS </a:t>
            </a:r>
            <a:endParaRPr lang="fr-F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20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1876425" y="1122363"/>
            <a:ext cx="8791575" cy="1930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rgbClr val="002060"/>
                </a:solidFill>
              </a:rPr>
              <a:t>MISSIONS </a:t>
            </a:r>
            <a:endParaRPr lang="fr-FR" sz="4400" dirty="0">
              <a:solidFill>
                <a:srgbClr val="00206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322749" y="3559126"/>
            <a:ext cx="6841158" cy="2431366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r-FR" sz="3600" dirty="0" smtClean="0">
                <a:solidFill>
                  <a:srgbClr val="7030A0"/>
                </a:solidFill>
              </a:rPr>
              <a:t>Le pharmacien en tant que gérant de la pharmacie à usage intérieur</a:t>
            </a:r>
            <a:endParaRPr lang="fr-FR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19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41785" y="164123"/>
            <a:ext cx="5650523" cy="70338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MEDICAMENTS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187569" y="1301262"/>
            <a:ext cx="11441723" cy="5322276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fr-FR" sz="3200" dirty="0" smtClean="0"/>
              <a:t>Procurer, stocker, distribuer: </a:t>
            </a:r>
            <a:r>
              <a:rPr lang="fr-FR" sz="3200" dirty="0" smtClean="0">
                <a:solidFill>
                  <a:srgbClr val="FF0000"/>
                </a:solidFill>
              </a:rPr>
              <a:t>pratiques qui limitent la transmission potentielle d’agents infectieux aux patients.</a:t>
            </a:r>
          </a:p>
          <a:p>
            <a:pPr lvl="1">
              <a:lnSpc>
                <a:spcPct val="200000"/>
              </a:lnSpc>
            </a:pPr>
            <a:r>
              <a:rPr lang="fr-FR" sz="2900" dirty="0"/>
              <a:t>C</a:t>
            </a:r>
            <a:r>
              <a:rPr lang="fr-FR" sz="2900" dirty="0" smtClean="0"/>
              <a:t>ontaminations lors d’utilisation des eaux stériles pour préparation injectable dans les unités de soins.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0499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1876425" y="1122363"/>
            <a:ext cx="8791575" cy="1930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rgbClr val="002060"/>
                </a:solidFill>
              </a:rPr>
              <a:t>MISSIONS </a:t>
            </a:r>
            <a:endParaRPr lang="fr-FR" sz="4400" dirty="0">
              <a:solidFill>
                <a:srgbClr val="00206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245475" y="3559126"/>
            <a:ext cx="6367447" cy="1850001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r-FR" sz="3600" dirty="0" smtClean="0">
                <a:solidFill>
                  <a:srgbClr val="7030A0"/>
                </a:solidFill>
              </a:rPr>
              <a:t>Le pharmacien au sein du CLIN</a:t>
            </a:r>
            <a:endParaRPr lang="fr-FR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20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78369" y="222738"/>
            <a:ext cx="7432431" cy="92612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3600" dirty="0" smtClean="0"/>
              <a:t>Le pharmacien au sein du CLIN</a:t>
            </a:r>
            <a:endParaRPr lang="fr-FR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34463" y="1465384"/>
            <a:ext cx="11359660" cy="5251939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3200" dirty="0" smtClean="0"/>
              <a:t>Pharmacien au sein du CLIN</a:t>
            </a:r>
          </a:p>
          <a:p>
            <a:pPr lvl="1">
              <a:lnSpc>
                <a:spcPct val="150000"/>
              </a:lnSpc>
            </a:pPr>
            <a:r>
              <a:rPr lang="fr-FR" sz="2900" dirty="0" smtClean="0"/>
              <a:t>Président du CLIN</a:t>
            </a:r>
          </a:p>
          <a:p>
            <a:pPr>
              <a:lnSpc>
                <a:spcPct val="150000"/>
              </a:lnSpc>
            </a:pPr>
            <a:r>
              <a:rPr lang="fr-FR" sz="3200" dirty="0" smtClean="0"/>
              <a:t>Prend part à la surveillance des IN : </a:t>
            </a:r>
          </a:p>
          <a:p>
            <a:pPr lvl="1">
              <a:lnSpc>
                <a:spcPct val="150000"/>
              </a:lnSpc>
            </a:pPr>
            <a:r>
              <a:rPr lang="fr-FR" sz="2800" dirty="0" smtClean="0"/>
              <a:t>Organisation des enquêtes (formation des enquêteurs) </a:t>
            </a:r>
          </a:p>
          <a:p>
            <a:pPr lvl="1">
              <a:lnSpc>
                <a:spcPct val="150000"/>
              </a:lnSpc>
            </a:pPr>
            <a:r>
              <a:rPr lang="fr-FR" sz="2800" dirty="0" smtClean="0"/>
              <a:t>Surveillance des BMR aux antibiotiques. </a:t>
            </a:r>
          </a:p>
          <a:p>
            <a:pPr lvl="2">
              <a:lnSpc>
                <a:spcPct val="150000"/>
              </a:lnSpc>
            </a:pPr>
            <a:r>
              <a:rPr lang="fr-FR" sz="2600" dirty="0" smtClean="0"/>
              <a:t>L’analyse des résultats, la recherche des causes et la restitution aux équipes médicales.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6677" y="281355"/>
            <a:ext cx="7514492" cy="65649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Le pharmacien au sein du CLIN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63415" y="1301262"/>
            <a:ext cx="11418277" cy="5404338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200000"/>
              </a:lnSpc>
            </a:pPr>
            <a:r>
              <a:rPr lang="fr-FR" sz="3500" dirty="0" smtClean="0"/>
              <a:t>Rédaction et validation de protocoles: </a:t>
            </a:r>
          </a:p>
          <a:p>
            <a:pPr lvl="1" algn="just">
              <a:lnSpc>
                <a:spcPct val="200000"/>
              </a:lnSpc>
            </a:pPr>
            <a:r>
              <a:rPr lang="fr-FR" sz="3200" dirty="0" smtClean="0"/>
              <a:t>Protocole d’hygiène (hygiène des mains, préparation cutanée des patients…)</a:t>
            </a:r>
          </a:p>
          <a:p>
            <a:pPr lvl="1" algn="just">
              <a:lnSpc>
                <a:spcPct val="200000"/>
              </a:lnSpc>
            </a:pPr>
            <a:r>
              <a:rPr lang="fr-FR" sz="3200" dirty="0" smtClean="0"/>
              <a:t>Protocole de sécurité vis à vis des produits à haut risque d’infection (préparations injectables, alimentation parentérale), 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13537" y="281355"/>
            <a:ext cx="7221417" cy="80889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Le pharmacien au sein du CLIN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81354" y="1641231"/>
            <a:ext cx="11500338" cy="5029200"/>
          </a:xfrm>
          <a:ln>
            <a:solidFill>
              <a:srgbClr val="92D050"/>
            </a:solidFill>
          </a:ln>
        </p:spPr>
        <p:txBody>
          <a:bodyPr>
            <a:normAutofit fontScale="92500" lnSpcReduction="10000"/>
          </a:bodyPr>
          <a:lstStyle/>
          <a:p>
            <a:pPr algn="just">
              <a:lnSpc>
                <a:spcPct val="200000"/>
              </a:lnSpc>
            </a:pPr>
            <a:r>
              <a:rPr lang="fr-FR" sz="3500" dirty="0" smtClean="0"/>
              <a:t>Recommandations d’emploi pour les antiseptiques et désinfectants et veille à leur utilisation rationnelle.</a:t>
            </a:r>
          </a:p>
          <a:p>
            <a:pPr algn="just">
              <a:lnSpc>
                <a:spcPct val="200000"/>
              </a:lnSpc>
            </a:pPr>
            <a:r>
              <a:rPr lang="fr-FR" sz="3500" dirty="0" smtClean="0"/>
              <a:t>Collabore à la réalisation de fiches techniques relatives à l’entretien des DMR (désinfection des endoscopes et respirateurs …).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1876425" y="1122363"/>
            <a:ext cx="8791575" cy="1930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/>
              <a:t>PARTIE 3</a:t>
            </a:r>
            <a:endParaRPr lang="fr-FR" sz="4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082603" y="3528646"/>
            <a:ext cx="5035639" cy="1893360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r-FR" sz="3600" dirty="0" smtClean="0">
                <a:solidFill>
                  <a:srgbClr val="002060"/>
                </a:solidFill>
              </a:rPr>
              <a:t>ACTIVITES DU PHARMACIEN</a:t>
            </a:r>
            <a:endParaRPr lang="fr-F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34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25260" y="630241"/>
            <a:ext cx="6811109" cy="952374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ASSISTANCE PHARMACEUTIQUE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04800" y="1746738"/>
            <a:ext cx="11359662" cy="4818185"/>
          </a:xfr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fr-FR" sz="3600" dirty="0" smtClean="0"/>
              <a:t>Bon usage des antibiotiques</a:t>
            </a:r>
          </a:p>
          <a:p>
            <a:pPr>
              <a:lnSpc>
                <a:spcPct val="200000"/>
              </a:lnSpc>
            </a:pPr>
            <a:r>
              <a:rPr lang="fr-FR" sz="3600" dirty="0" smtClean="0"/>
              <a:t>Transmission de données scientifiques</a:t>
            </a:r>
          </a:p>
          <a:p>
            <a:pPr>
              <a:lnSpc>
                <a:spcPct val="200000"/>
              </a:lnSpc>
            </a:pPr>
            <a:r>
              <a:rPr lang="fr-FR" sz="3600" dirty="0" smtClean="0"/>
              <a:t>Assurance qualité</a:t>
            </a:r>
          </a:p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tx1"/>
                </a:solidFill>
              </a:rPr>
              <a:t>Accidents </a:t>
            </a:r>
            <a:r>
              <a:rPr lang="fr-FR" sz="3600" dirty="0">
                <a:solidFill>
                  <a:schemeClr val="tx1"/>
                </a:solidFill>
              </a:rPr>
              <a:t>d'exposition au liquide biologiques (AELB)</a:t>
            </a:r>
          </a:p>
          <a:p>
            <a:pPr>
              <a:buNone/>
            </a:pPr>
            <a:endParaRPr lang="fr-FR" sz="3600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25260" y="630241"/>
            <a:ext cx="6811109" cy="952374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ASSISTANCE PHARMACEUTIQUE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04800" y="1746738"/>
            <a:ext cx="11359662" cy="4818185"/>
          </a:xfr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fr-FR" sz="3600" dirty="0" smtClean="0"/>
              <a:t>Bon usage des antibiotiques</a:t>
            </a:r>
          </a:p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Transmission de données scientifiques </a:t>
            </a:r>
          </a:p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Assurance qualité</a:t>
            </a:r>
          </a:p>
          <a:p>
            <a:pPr>
              <a:lnSpc>
                <a:spcPct val="200000"/>
              </a:lnSpc>
            </a:pPr>
            <a:r>
              <a:rPr lang="fr-FR" sz="3600" dirty="0">
                <a:solidFill>
                  <a:schemeClr val="bg1">
                    <a:lumMod val="95000"/>
                  </a:schemeClr>
                </a:solidFill>
              </a:rPr>
              <a:t>Accidents d'exposition au liquide biologiques (AELB)</a:t>
            </a:r>
          </a:p>
          <a:p>
            <a:pPr>
              <a:buNone/>
            </a:pPr>
            <a:endParaRPr lang="fr-FR" sz="3600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19742" y="119872"/>
            <a:ext cx="6670431" cy="77372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fr-FR" dirty="0" smtClean="0"/>
              <a:t>BON USAGE DES ANTIBIOTIQUES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98764" y="1793174"/>
            <a:ext cx="10580913" cy="4381995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fr-FR" sz="3500" dirty="0" smtClean="0"/>
              <a:t>Nécessite l’implication de tous : PHARMACIEN</a:t>
            </a:r>
          </a:p>
          <a:p>
            <a:pPr lvl="1">
              <a:lnSpc>
                <a:spcPct val="200000"/>
              </a:lnSpc>
            </a:pPr>
            <a:r>
              <a:rPr lang="fr-FR" sz="3000" dirty="0" smtClean="0"/>
              <a:t>Sélection des médicaments (CT): tenir compte des données microbiologiques de chaque service.</a:t>
            </a:r>
            <a:endParaRPr lang="fr-FR" sz="2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97015" y="90152"/>
            <a:ext cx="7866185" cy="46364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fr-FR" dirty="0" smtClean="0"/>
              <a:t>BON USAGE DES ANTIBIOTIQUES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63639" y="1056904"/>
            <a:ext cx="10846984" cy="5652989"/>
          </a:xfrm>
          <a:ln>
            <a:solidFill>
              <a:srgbClr val="92D050"/>
            </a:solidFill>
          </a:ln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fr-FR" sz="3200" dirty="0" smtClean="0">
                <a:cs typeface="Arial" pitchFamily="34" charset="0"/>
              </a:rPr>
              <a:t>Evaluation de l'antibiothérapie</a:t>
            </a:r>
          </a:p>
          <a:p>
            <a:pPr lvl="1">
              <a:lnSpc>
                <a:spcPct val="200000"/>
              </a:lnSpc>
            </a:pPr>
            <a:r>
              <a:rPr lang="fr-FR" sz="2800" dirty="0"/>
              <a:t>protocoles d’antibiothérapie de première </a:t>
            </a:r>
            <a:r>
              <a:rPr lang="fr-FR" sz="2800" dirty="0" smtClean="0"/>
              <a:t>intention</a:t>
            </a:r>
          </a:p>
          <a:p>
            <a:pPr lvl="1">
              <a:lnSpc>
                <a:spcPct val="200000"/>
              </a:lnSpc>
            </a:pPr>
            <a:r>
              <a:rPr lang="fr-FR" sz="2800" dirty="0" smtClean="0"/>
              <a:t>liste </a:t>
            </a:r>
            <a:r>
              <a:rPr lang="fr-FR" sz="2800" dirty="0"/>
              <a:t>d’antibiotiques à dispensation contrôlée </a:t>
            </a:r>
            <a:endParaRPr lang="fr-FR" sz="2800" dirty="0" smtClean="0"/>
          </a:p>
          <a:p>
            <a:pPr lvl="1">
              <a:lnSpc>
                <a:spcPct val="200000"/>
              </a:lnSpc>
            </a:pPr>
            <a:r>
              <a:rPr lang="fr-FR" sz="2800" dirty="0" smtClean="0"/>
              <a:t>surveillance </a:t>
            </a:r>
            <a:r>
              <a:rPr lang="fr-FR" sz="2800" dirty="0"/>
              <a:t>de la consommation des </a:t>
            </a:r>
            <a:r>
              <a:rPr lang="fr-FR" sz="2800" dirty="0" smtClean="0"/>
              <a:t>antibiotiques</a:t>
            </a:r>
            <a:r>
              <a:rPr lang="fr-FR" sz="2800" dirty="0" smtClean="0">
                <a:cs typeface="Arial" pitchFamily="34" charset="0"/>
              </a:rPr>
              <a:t> </a:t>
            </a:r>
          </a:p>
          <a:p>
            <a:pPr lvl="1">
              <a:lnSpc>
                <a:spcPct val="200000"/>
              </a:lnSpc>
            </a:pPr>
            <a:r>
              <a:rPr lang="fr-FR" sz="2800" dirty="0" smtClean="0">
                <a:cs typeface="Arial" pitchFamily="34" charset="0"/>
              </a:rPr>
              <a:t>Analyse des prescriptions</a:t>
            </a:r>
          </a:p>
          <a:p>
            <a:pPr lvl="1">
              <a:lnSpc>
                <a:spcPct val="200000"/>
              </a:lnSpc>
            </a:pPr>
            <a:r>
              <a:rPr lang="fr-FR" sz="2800" dirty="0"/>
              <a:t>Sensibilisation </a:t>
            </a:r>
            <a:r>
              <a:rPr lang="fr-FR" sz="2800" dirty="0" smtClean="0"/>
              <a:t>(</a:t>
            </a:r>
            <a:r>
              <a:rPr lang="fr-FR" sz="2800" dirty="0"/>
              <a:t>dosage, durée de traitement)</a:t>
            </a:r>
          </a:p>
          <a:p>
            <a:pPr lvl="1">
              <a:lnSpc>
                <a:spcPct val="200000"/>
              </a:lnSpc>
            </a:pPr>
            <a:endParaRPr lang="fr-FR" sz="32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</a:pPr>
            <a:endParaRPr lang="fr-FR" sz="1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25260" y="630241"/>
            <a:ext cx="6811109" cy="952374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ASSISTANCE PHARMACEUTIQUE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04800" y="1746738"/>
            <a:ext cx="11359662" cy="4818185"/>
          </a:xfr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Bon usage des antibiotiques</a:t>
            </a:r>
          </a:p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tx1"/>
                </a:solidFill>
              </a:rPr>
              <a:t>Transmission de données scientifiques</a:t>
            </a:r>
          </a:p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Assurance qualité</a:t>
            </a:r>
          </a:p>
          <a:p>
            <a:pPr>
              <a:lnSpc>
                <a:spcPct val="200000"/>
              </a:lnSpc>
            </a:pPr>
            <a:r>
              <a:rPr lang="fr-FR" sz="3600" dirty="0">
                <a:solidFill>
                  <a:schemeClr val="bg1">
                    <a:lumMod val="95000"/>
                  </a:schemeClr>
                </a:solidFill>
              </a:rPr>
              <a:t>Accidents d'exposition au liquide biologiques (AELB)</a:t>
            </a:r>
          </a:p>
          <a:p>
            <a:pPr>
              <a:buNone/>
            </a:pPr>
            <a:endParaRPr lang="fr-FR" sz="3600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23292" y="339970"/>
            <a:ext cx="8276493" cy="76199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3200" dirty="0" smtClean="0"/>
              <a:t>TRANSMISSIONS DE DONNEES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28246" y="1453662"/>
            <a:ext cx="11218985" cy="5251938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fr-FR" sz="4200" dirty="0" smtClean="0"/>
              <a:t>Antiseptique et désinfectants</a:t>
            </a:r>
          </a:p>
          <a:p>
            <a:pPr lvl="1" algn="just">
              <a:lnSpc>
                <a:spcPct val="170000"/>
              </a:lnSpc>
            </a:pPr>
            <a:r>
              <a:rPr lang="fr-FR" sz="4200" dirty="0" smtClean="0"/>
              <a:t>Propriétés actives en relation avec </a:t>
            </a:r>
            <a:r>
              <a:rPr lang="fr-FR" sz="4200" i="1" dirty="0" smtClean="0">
                <a:solidFill>
                  <a:schemeClr val="accent4">
                    <a:lumMod val="75000"/>
                  </a:schemeClr>
                </a:solidFill>
              </a:rPr>
              <a:t>la cc°, la t°, la durée d'action, le spectre d'action antimicrobien;</a:t>
            </a:r>
          </a:p>
          <a:p>
            <a:pPr lvl="1" algn="just">
              <a:lnSpc>
                <a:spcPct val="170000"/>
              </a:lnSpc>
            </a:pPr>
            <a:r>
              <a:rPr lang="fr-FR" sz="4200" dirty="0" smtClean="0"/>
              <a:t>propriétés </a:t>
            </a:r>
            <a:r>
              <a:rPr lang="fr-FR" sz="4200" dirty="0" smtClean="0">
                <a:solidFill>
                  <a:srgbClr val="FF0000"/>
                </a:solidFill>
              </a:rPr>
              <a:t>toxiques</a:t>
            </a:r>
            <a:r>
              <a:rPr lang="fr-FR" sz="4200" dirty="0" smtClean="0"/>
              <a:t>;</a:t>
            </a:r>
          </a:p>
          <a:p>
            <a:pPr lvl="1" algn="just">
              <a:lnSpc>
                <a:spcPct val="170000"/>
              </a:lnSpc>
            </a:pPr>
            <a:r>
              <a:rPr lang="fr-FR" sz="4200" dirty="0" smtClean="0"/>
              <a:t>substances </a:t>
            </a:r>
            <a:r>
              <a:rPr lang="fr-FR" sz="4200" dirty="0" smtClean="0">
                <a:solidFill>
                  <a:srgbClr val="FF0000"/>
                </a:solidFill>
              </a:rPr>
              <a:t>incompatibles </a:t>
            </a:r>
            <a:r>
              <a:rPr lang="fr-FR" sz="4200" dirty="0" smtClean="0"/>
              <a:t>ou qui diminuent l'activité;</a:t>
            </a:r>
          </a:p>
          <a:p>
            <a:pPr lvl="1" algn="just">
              <a:lnSpc>
                <a:spcPct val="170000"/>
              </a:lnSpc>
            </a:pPr>
            <a:r>
              <a:rPr lang="fr-FR" sz="4200" dirty="0" smtClean="0"/>
              <a:t>conditions physiques </a:t>
            </a:r>
            <a:r>
              <a:rPr lang="fr-FR" sz="4200" dirty="0" smtClean="0">
                <a:solidFill>
                  <a:srgbClr val="FF0000"/>
                </a:solidFill>
              </a:rPr>
              <a:t>qui influencent défavorablement </a:t>
            </a:r>
            <a:r>
              <a:rPr lang="fr-FR" sz="4200" dirty="0" smtClean="0"/>
              <a:t>l'activité pendant le stockage : t°, lumière, humidité;</a:t>
            </a:r>
          </a:p>
          <a:p>
            <a:pPr lvl="1" algn="just">
              <a:lnSpc>
                <a:spcPct val="170000"/>
              </a:lnSpc>
            </a:pPr>
            <a:r>
              <a:rPr lang="fr-FR" sz="4200" dirty="0" smtClean="0"/>
              <a:t>agressivité des substances vis-à-vis des matériaux.</a:t>
            </a:r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23292" y="339970"/>
            <a:ext cx="8276493" cy="76199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3200" dirty="0" smtClean="0"/>
              <a:t>TRANSMISSIONS DE DONNEES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88769" y="1710047"/>
            <a:ext cx="10640291" cy="4916384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fr-FR" sz="3200" dirty="0"/>
              <a:t> </a:t>
            </a:r>
            <a:r>
              <a:rPr lang="fr-FR" sz="3000" dirty="0" smtClean="0"/>
              <a:t>ICSHA </a:t>
            </a:r>
            <a:r>
              <a:rPr lang="fr-FR" sz="3000" dirty="0"/>
              <a:t>(indicateur de consommation de solutions ou produits hydro-alcooliques</a:t>
            </a:r>
            <a:r>
              <a:rPr lang="fr-FR" sz="3000" dirty="0" smtClean="0"/>
              <a:t>) </a:t>
            </a:r>
          </a:p>
          <a:p>
            <a:pPr lvl="1" algn="just">
              <a:lnSpc>
                <a:spcPct val="150000"/>
              </a:lnSpc>
            </a:pPr>
            <a:r>
              <a:rPr lang="fr-FR" sz="3000" dirty="0" smtClean="0"/>
              <a:t>Permet </a:t>
            </a:r>
            <a:r>
              <a:rPr lang="fr-FR" sz="3000" dirty="0"/>
              <a:t>d’apprécier la mise en œuvre par les professionnels soignants des  recommandations de pratiques de </a:t>
            </a:r>
            <a:r>
              <a:rPr lang="fr-FR" sz="3000" dirty="0" smtClean="0"/>
              <a:t>prévention.</a:t>
            </a:r>
          </a:p>
          <a:p>
            <a:pPr algn="just">
              <a:lnSpc>
                <a:spcPct val="150000"/>
              </a:lnSpc>
            </a:pPr>
            <a:r>
              <a:rPr lang="fr-FR" sz="3000" dirty="0" smtClean="0">
                <a:cs typeface="Arial" pitchFamily="34" charset="0"/>
              </a:rPr>
              <a:t>Fournir </a:t>
            </a:r>
            <a:r>
              <a:rPr lang="fr-FR" sz="3000" dirty="0">
                <a:cs typeface="Arial" pitchFamily="34" charset="0"/>
              </a:rPr>
              <a:t>au CLIN et au CT des rapports de synthèse et des informations sur les tendances de l’utilisation des anti-infectieux</a:t>
            </a:r>
            <a:r>
              <a:rPr lang="fr-FR" sz="3000" dirty="0" smtClean="0"/>
              <a:t> </a:t>
            </a:r>
            <a:endParaRPr lang="fr-FR" sz="3000" dirty="0"/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752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25260" y="630241"/>
            <a:ext cx="6811109" cy="952374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ASSISTANCE PHARMACEUTIQUE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04800" y="1746738"/>
            <a:ext cx="11359662" cy="4818185"/>
          </a:xfr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Bon usage des antibiotiques</a:t>
            </a:r>
          </a:p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Transmission de données scientifiques</a:t>
            </a:r>
          </a:p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tx1"/>
                </a:solidFill>
              </a:rPr>
              <a:t>Assurance qualité</a:t>
            </a:r>
          </a:p>
          <a:p>
            <a:pPr>
              <a:lnSpc>
                <a:spcPct val="200000"/>
              </a:lnSpc>
            </a:pPr>
            <a:r>
              <a:rPr lang="fr-FR" sz="3600" dirty="0">
                <a:solidFill>
                  <a:schemeClr val="bg1">
                    <a:lumMod val="95000"/>
                  </a:schemeClr>
                </a:solidFill>
              </a:rPr>
              <a:t>Accidents d'exposition au liquide biologiques (</a:t>
            </a: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AELB)</a:t>
            </a:r>
          </a:p>
          <a:p>
            <a:pPr>
              <a:buNone/>
            </a:pPr>
            <a:endParaRPr lang="fr-FR" sz="3600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48111" y="187569"/>
            <a:ext cx="5275384" cy="738554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dirty="0" smtClean="0"/>
              <a:t>Assurance-qualité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04800" y="1418491"/>
            <a:ext cx="11054862" cy="5251939"/>
          </a:xfrm>
          <a:solidFill>
            <a:schemeClr val="bg1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2800" dirty="0"/>
              <a:t>Tester la stabilité des antiseptiques et désinfectants lors du </a:t>
            </a:r>
            <a:r>
              <a:rPr lang="fr-FR" sz="2800" dirty="0" smtClean="0"/>
              <a:t>stockage</a:t>
            </a:r>
          </a:p>
          <a:p>
            <a:pPr>
              <a:lnSpc>
                <a:spcPct val="150000"/>
              </a:lnSpc>
            </a:pPr>
            <a:r>
              <a:rPr lang="fr-FR" sz="2800" dirty="0" smtClean="0"/>
              <a:t>Contrôle physico-chimique et bactériologique régulier du matériel et équipement de stérilisation</a:t>
            </a:r>
          </a:p>
          <a:p>
            <a:pPr>
              <a:lnSpc>
                <a:spcPct val="150000"/>
              </a:lnSpc>
            </a:pPr>
            <a:r>
              <a:rPr lang="fr-FR" sz="2800" dirty="0" smtClean="0"/>
              <a:t>Elaborer des directives pour la réutilisation du matériel et des dispositifs ayant servi au patient (dès réception d’un nouveau matériel)</a:t>
            </a:r>
            <a:endParaRPr lang="fr-FR" sz="28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943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48111" y="187569"/>
            <a:ext cx="5275384" cy="738554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dirty="0" smtClean="0"/>
              <a:t>Assurance-qualité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831272" y="1662544"/>
            <a:ext cx="10058401" cy="4714505"/>
          </a:xfrm>
          <a:solidFill>
            <a:schemeClr val="bg1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FR" sz="3500" dirty="0" smtClean="0"/>
              <a:t>Pour tout nouveau produit ou procédé de désinfection</a:t>
            </a:r>
            <a:r>
              <a:rPr lang="fr-FR" sz="3200" dirty="0" smtClean="0"/>
              <a:t>:</a:t>
            </a:r>
          </a:p>
          <a:p>
            <a:pPr lvl="1" algn="just">
              <a:lnSpc>
                <a:spcPct val="150000"/>
              </a:lnSpc>
            </a:pPr>
            <a:r>
              <a:rPr lang="fr-FR" sz="3000" dirty="0" smtClean="0"/>
              <a:t>Conformité au référentiels existants (non recyclable, autres produit qu’aldéhydes, rinçage après chaque phase)</a:t>
            </a:r>
          </a:p>
          <a:p>
            <a:pPr lvl="1" algn="just">
              <a:lnSpc>
                <a:spcPct val="150000"/>
              </a:lnSpc>
            </a:pPr>
            <a:r>
              <a:rPr lang="fr-FR" sz="3000" dirty="0" smtClean="0"/>
              <a:t>Efficacité ATNC et ATC: niveau de désinfection requis</a:t>
            </a:r>
            <a:endParaRPr lang="fr-FR" sz="3000" dirty="0"/>
          </a:p>
        </p:txBody>
      </p:sp>
    </p:spTree>
    <p:extLst>
      <p:ext uri="{BB962C8B-B14F-4D97-AF65-F5344CB8AC3E}">
        <p14:creationId xmlns:p14="http://schemas.microsoft.com/office/powerpoint/2010/main" val="277828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25260" y="316523"/>
            <a:ext cx="6811109" cy="867508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ASSISTANCE PHARMACEUTIQUE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04800" y="1746738"/>
            <a:ext cx="11359662" cy="4818185"/>
          </a:xfr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Bon usage des antibiotiques</a:t>
            </a:r>
          </a:p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Transmission de données scientifiques</a:t>
            </a:r>
          </a:p>
          <a:p>
            <a:pPr>
              <a:lnSpc>
                <a:spcPct val="200000"/>
              </a:lnSpc>
            </a:pP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</a:rPr>
              <a:t>Assurance qualité</a:t>
            </a:r>
          </a:p>
          <a:p>
            <a:pPr>
              <a:lnSpc>
                <a:spcPct val="200000"/>
              </a:lnSpc>
            </a:pPr>
            <a:r>
              <a:rPr lang="fr-FR" sz="3600" dirty="0"/>
              <a:t>Accidents d'exposition au liquide biologiques (</a:t>
            </a:r>
            <a:r>
              <a:rPr lang="fr-FR" sz="3600" dirty="0" smtClean="0"/>
              <a:t>AELB)</a:t>
            </a:r>
            <a:endParaRPr lang="fr-FR" sz="3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fr-FR" sz="3600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73017" y="197617"/>
            <a:ext cx="9905998" cy="47927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fr-FR" dirty="0" smtClean="0"/>
              <a:t>Accidents d'exposition au liquide biologiques (AELB)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69632" y="1033154"/>
            <a:ext cx="11312768" cy="544970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r-FR" sz="2800" dirty="0"/>
              <a:t>R</a:t>
            </a:r>
            <a:r>
              <a:rPr lang="fr-FR" sz="2800" dirty="0" smtClean="0"/>
              <a:t>édaction de procédures </a:t>
            </a:r>
          </a:p>
          <a:p>
            <a:pPr>
              <a:lnSpc>
                <a:spcPct val="150000"/>
              </a:lnSpc>
            </a:pPr>
            <a:r>
              <a:rPr lang="fr-FR" sz="2800" dirty="0" smtClean="0"/>
              <a:t>PEC des cas: </a:t>
            </a:r>
          </a:p>
          <a:p>
            <a:pPr lvl="1">
              <a:lnSpc>
                <a:spcPct val="150000"/>
              </a:lnSpc>
            </a:pPr>
            <a:r>
              <a:rPr lang="fr-FR" sz="2400" dirty="0"/>
              <a:t>Détenir des immunoglobulines anti VHB </a:t>
            </a:r>
            <a:endParaRPr lang="fr-FR" sz="2500" dirty="0" smtClean="0"/>
          </a:p>
          <a:p>
            <a:pPr lvl="1">
              <a:lnSpc>
                <a:spcPct val="150000"/>
              </a:lnSpc>
            </a:pPr>
            <a:r>
              <a:rPr lang="fr-FR" sz="2500" dirty="0" smtClean="0"/>
              <a:t>Service d’urgence: trithérapie </a:t>
            </a:r>
            <a:r>
              <a:rPr lang="fr-FR" sz="2500" dirty="0"/>
              <a:t>prophylactique anti VIH pour les 48 premières heures.</a:t>
            </a:r>
          </a:p>
          <a:p>
            <a:pPr marL="548640" lvl="2">
              <a:lnSpc>
                <a:spcPct val="150000"/>
              </a:lnSpc>
              <a:spcBef>
                <a:spcPts val="600"/>
              </a:spcBef>
              <a:buSzPct val="70000"/>
            </a:pPr>
            <a:r>
              <a:rPr lang="fr-FR" sz="2400" dirty="0"/>
              <a:t>liste des effets indésirables et des contre-indications médicamenteuses </a:t>
            </a:r>
          </a:p>
          <a:p>
            <a:pPr marL="274320" lvl="1">
              <a:lnSpc>
                <a:spcPct val="150000"/>
              </a:lnSpc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fr-FR" sz="2800" dirty="0" smtClean="0"/>
              <a:t>Mise en œuvre de la </a:t>
            </a:r>
            <a:r>
              <a:rPr lang="fr-FR" sz="2800" dirty="0" err="1" smtClean="0"/>
              <a:t>chimioprophylaxie</a:t>
            </a:r>
            <a:endParaRPr lang="fr-FR" sz="2800" dirty="0" smtClean="0"/>
          </a:p>
          <a:p>
            <a:pPr marL="274320" lvl="1">
              <a:lnSpc>
                <a:spcPct val="150000"/>
              </a:lnSpc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fr-FR" sz="2800" dirty="0"/>
              <a:t>Choix de DM de sécurité en fonction des accidents recensés</a:t>
            </a:r>
          </a:p>
          <a:p>
            <a:pPr>
              <a:lnSpc>
                <a:spcPct val="200000"/>
              </a:lnSpc>
            </a:pPr>
            <a:endParaRPr lang="fr-FR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416" y="246186"/>
            <a:ext cx="5568462" cy="80889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CONCLUSION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83335" y="1918951"/>
            <a:ext cx="11252173" cy="4493571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3200" dirty="0" smtClean="0"/>
              <a:t>Réduction du risque </a:t>
            </a:r>
            <a:r>
              <a:rPr lang="fr-FR" sz="3200" dirty="0" smtClean="0"/>
              <a:t>infectieux par une </a:t>
            </a:r>
            <a:r>
              <a:rPr lang="fr-FR" sz="3200" dirty="0" smtClean="0"/>
              <a:t>bonne </a:t>
            </a:r>
            <a:r>
              <a:rPr lang="fr-FR" sz="3200" dirty="0" smtClean="0"/>
              <a:t>utilisation des:</a:t>
            </a:r>
          </a:p>
          <a:p>
            <a:pPr lvl="1">
              <a:lnSpc>
                <a:spcPct val="150000"/>
              </a:lnSpc>
            </a:pPr>
            <a:r>
              <a:rPr lang="fr-FR" sz="2300" dirty="0" smtClean="0"/>
              <a:t>anti </a:t>
            </a:r>
            <a:r>
              <a:rPr lang="fr-FR" sz="2300" dirty="0" smtClean="0"/>
              <a:t>infectieux, </a:t>
            </a:r>
            <a:endParaRPr lang="fr-FR" sz="2300" dirty="0" smtClean="0"/>
          </a:p>
          <a:p>
            <a:pPr lvl="1">
              <a:lnSpc>
                <a:spcPct val="150000"/>
              </a:lnSpc>
            </a:pPr>
            <a:r>
              <a:rPr lang="fr-FR" sz="2300" dirty="0" smtClean="0"/>
              <a:t>antiseptiques </a:t>
            </a:r>
            <a:r>
              <a:rPr lang="fr-FR" sz="2300" dirty="0" smtClean="0"/>
              <a:t>et désinfectant </a:t>
            </a:r>
            <a:endParaRPr lang="fr-FR" sz="2300" dirty="0" smtClean="0"/>
          </a:p>
          <a:p>
            <a:pPr lvl="1">
              <a:lnSpc>
                <a:spcPct val="150000"/>
              </a:lnSpc>
            </a:pPr>
            <a:r>
              <a:rPr lang="fr-FR" sz="2300" dirty="0" smtClean="0"/>
              <a:t>DMR</a:t>
            </a:r>
            <a:endParaRPr lang="fr-FR" sz="2300" dirty="0" smtClean="0"/>
          </a:p>
          <a:p>
            <a:pPr>
              <a:lnSpc>
                <a:spcPct val="150000"/>
              </a:lnSpc>
            </a:pPr>
            <a:r>
              <a:rPr lang="fr-FR" sz="3200" dirty="0" smtClean="0"/>
              <a:t>Amélioration de la fréquentation de l’hôpital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1797</TotalTime>
  <Words>772</Words>
  <Application>Microsoft Office PowerPoint</Application>
  <PresentationFormat>Grand écran</PresentationFormat>
  <Paragraphs>123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Arial</vt:lpstr>
      <vt:lpstr>Century Schoolbook</vt:lpstr>
      <vt:lpstr>Wingdings</vt:lpstr>
      <vt:lpstr>Wingdings 2</vt:lpstr>
      <vt:lpstr>Oriel</vt:lpstr>
      <vt:lpstr>RÔLE DU PHARMACIEN DANS LA PREVENTION ET LE CONTRÔLE DES INFECTIONS NOSOCOMIALES</vt:lpstr>
      <vt:lpstr>Plan de l’exposé</vt:lpstr>
      <vt:lpstr>INTRODUCTION</vt:lpstr>
      <vt:lpstr>PARTIE 1</vt:lpstr>
      <vt:lpstr>IMPORTANCE DU PROBLEME </vt:lpstr>
      <vt:lpstr>Présentation PowerPoint</vt:lpstr>
      <vt:lpstr>Incidence des IAS dans les pays à moyens et bas revenus</vt:lpstr>
      <vt:lpstr>Létalité</vt:lpstr>
      <vt:lpstr>PARTIE 2</vt:lpstr>
      <vt:lpstr>MISSIONS </vt:lpstr>
      <vt:lpstr>MEDICAMENTS</vt:lpstr>
      <vt:lpstr>MISSIONS </vt:lpstr>
      <vt:lpstr>Le pharmacien au sein du CLIN</vt:lpstr>
      <vt:lpstr>Le pharmacien au sein du CLIN</vt:lpstr>
      <vt:lpstr>Le pharmacien au sein du CLIN</vt:lpstr>
      <vt:lpstr>PARTIE 3</vt:lpstr>
      <vt:lpstr>ASSISTANCE PHARMACEUTIQUE</vt:lpstr>
      <vt:lpstr>ASSISTANCE PHARMACEUTIQUE</vt:lpstr>
      <vt:lpstr>BON USAGE DES ANTIBIOTIQUES</vt:lpstr>
      <vt:lpstr>BON USAGE DES ANTIBIOTIQUES</vt:lpstr>
      <vt:lpstr>ASSISTANCE PHARMACEUTIQUE</vt:lpstr>
      <vt:lpstr>TRANSMISSIONS DE DONNEES</vt:lpstr>
      <vt:lpstr>TRANSMISSIONS DE DONNEES</vt:lpstr>
      <vt:lpstr>ASSISTANCE PHARMACEUTIQUE</vt:lpstr>
      <vt:lpstr>Assurance-qualité</vt:lpstr>
      <vt:lpstr>Assurance-qualité</vt:lpstr>
      <vt:lpstr>ASSISTANCE PHARMACEUTIQUE</vt:lpstr>
      <vt:lpstr>Accidents d'exposition au liquide biologiques (AELB)</vt:lpstr>
      <vt:lpstr>CONCLUSION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DESINFECTION DES DISPOSITIFS MEDICAUX</dc:title>
  <dc:creator>Josephine ZOUNGRANA</dc:creator>
  <cp:lastModifiedBy>Josephine ZOUNGRANA</cp:lastModifiedBy>
  <cp:revision>159</cp:revision>
  <dcterms:created xsi:type="dcterms:W3CDTF">2016-03-03T10:27:54Z</dcterms:created>
  <dcterms:modified xsi:type="dcterms:W3CDTF">2016-11-20T17:45:10Z</dcterms:modified>
</cp:coreProperties>
</file>